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9" d="100"/>
          <a:sy n="19" d="100"/>
        </p:scale>
        <p:origin x="-3444" y="-15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8-10-2018_12-18-47\22-12-2018_18-22-50\IMG_8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668" y="-71437"/>
            <a:ext cx="9239668" cy="692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8-10-2018_12-18-47\22-12-2018_18-22-50\IMG_85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88"/>
            <a:ext cx="9091493" cy="681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08-10-2018_12-18-47\22-12-2018_18-22-50\IMG_85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4" y="1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08-10-2018_12-18-47\22-12-2018_18-22-50\IMG_85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08-10-2018_12-18-47\22-12-2018_18-22-50\Абдуллин Н.М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2018-12-23T19:14:39Z</dcterms:created>
  <dcterms:modified xsi:type="dcterms:W3CDTF">2018-12-23T19:18:36Z</dcterms:modified>
</cp:coreProperties>
</file>