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9" r:id="rId3"/>
    <p:sldId id="261" r:id="rId4"/>
    <p:sldId id="256" r:id="rId5"/>
    <p:sldId id="262" r:id="rId6"/>
    <p:sldId id="270" r:id="rId7"/>
    <p:sldId id="258" r:id="rId8"/>
    <p:sldId id="263" r:id="rId9"/>
    <p:sldId id="266" r:id="rId10"/>
    <p:sldId id="264" r:id="rId11"/>
    <p:sldId id="267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83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27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16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983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498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373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95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470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04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13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57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05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6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2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87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5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085C95-0052-4040-8FB8-75767E45C675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EFE2A4-EBBC-44A1-945A-C829C535D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7104" y="518616"/>
            <a:ext cx="8256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 люблю свой родной язык!</a:t>
            </a:r>
            <a:endParaRPr lang="ru-RU" sz="4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Он понятен для всех, Он певуч</a:t>
            </a:r>
            <a:endParaRPr lang="ru-RU" sz="4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Он, как русский народ, многолик,</a:t>
            </a:r>
            <a:endParaRPr lang="ru-RU" sz="4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40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Как держава наша, могуч ...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459" y="441527"/>
            <a:ext cx="6096000" cy="62581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75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3-ий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 «Крылатые выражения».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Разговаривая друг с другом, мы часто используем меткие слова, крылатые выражения. А знаете ли вы их значения? Раскрой смысл крылатых выражений.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 ВЕСЬ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ДУХ-</a:t>
            </a:r>
          </a:p>
          <a:p>
            <a:pPr>
              <a:spcAft>
                <a:spcPts val="75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(Быстро)</a:t>
            </a:r>
          </a:p>
          <a:p>
            <a:pPr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РУКОЙ ПОДАТЬ-</a:t>
            </a: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Близко)</a:t>
            </a:r>
          </a:p>
          <a:p>
            <a:pPr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ПРИКУСИТЬ ЯЗЫК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—</a:t>
            </a: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(Молчать)</a:t>
            </a:r>
          </a:p>
          <a:p>
            <a:pPr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ЗНАТЬ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НАЗУБОК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—</a:t>
            </a:r>
          </a:p>
          <a:p>
            <a:pPr>
              <a:spcAft>
                <a:spcPts val="750"/>
              </a:spcAft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(выучить наизусть)</a:t>
            </a:r>
            <a:endParaRPr lang="ru-RU" sz="24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ВОДИТЬ ЗА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НОС-</a:t>
            </a: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(обманывать)</a:t>
            </a:r>
          </a:p>
          <a:p>
            <a:pPr>
              <a:spcAft>
                <a:spcPts val="75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СКАЛИТЬ ЗУБЫ-</a:t>
            </a:r>
          </a:p>
          <a:p>
            <a:pPr>
              <a:spcAft>
                <a:spcPts val="750"/>
              </a:spcAft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(смеяться)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93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150126"/>
            <a:ext cx="9007522" cy="6935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4ый– 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 «Закончи пословицу»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 </a:t>
            </a: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рой яму другому - 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                                    </a:t>
            </a:r>
          </a:p>
          <a:p>
            <a:pPr>
              <a:spcAft>
                <a:spcPts val="750"/>
              </a:spcAft>
            </a:pP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сам в неё попадёшь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36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Встречают по одёжке - 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</a:t>
            </a:r>
          </a:p>
          <a:p>
            <a:pPr>
              <a:spcAft>
                <a:spcPts val="750"/>
              </a:spcAf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провожают </a:t>
            </a:r>
            <a:r>
              <a:rPr lang="ru-RU" sz="36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 уму.</a:t>
            </a:r>
            <a:endParaRPr lang="ru-RU" sz="36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Повторенье - ... </a:t>
            </a:r>
            <a:endParaRPr lang="ru-RU" sz="36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мать </a:t>
            </a:r>
            <a:r>
              <a:rPr lang="ru-RU" sz="36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ученья.</a:t>
            </a:r>
            <a:endParaRPr lang="ru-RU" sz="36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Что посеешь - … </a:t>
            </a:r>
            <a:endParaRPr lang="ru-RU" sz="36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 </a:t>
            </a:r>
            <a:r>
              <a:rPr lang="ru-RU" sz="36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пожнёшь</a:t>
            </a: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Ученье свет, … </a:t>
            </a:r>
            <a:endParaRPr lang="ru-RU" sz="3600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</a:t>
            </a:r>
            <a:r>
              <a:rPr lang="ru-RU" sz="36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 ученье тьма</a:t>
            </a: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36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50924" y="150126"/>
            <a:ext cx="4462819" cy="6822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Терпенье и труд - … </a:t>
            </a: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всё перетрут.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Под лежачий камень … </a:t>
            </a: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вода не течет</a:t>
            </a: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Сделал дело - … </a:t>
            </a: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гуляй смело.</a:t>
            </a:r>
          </a:p>
          <a:p>
            <a:pPr>
              <a:spcAft>
                <a:spcPts val="750"/>
              </a:spcAft>
            </a:pPr>
            <a:endParaRPr lang="ru-RU" sz="3200" i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Слово не воробей - … </a:t>
            </a:r>
            <a:r>
              <a:rPr lang="ru-RU" sz="32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вылетит, не поймаешь.</a:t>
            </a:r>
            <a:endParaRPr lang="ru-RU" sz="24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63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6d3/0005236a-f0505c0b/img4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0" b="23732"/>
          <a:stretch/>
        </p:blipFill>
        <p:spPr bwMode="auto">
          <a:xfrm>
            <a:off x="245660" y="1"/>
            <a:ext cx="11946340" cy="6346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4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6d3/0005236a-f0505c0b/img4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" y="122830"/>
            <a:ext cx="12082817" cy="6735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207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nalchik.ru/files/foto/201801101146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4" y="814388"/>
            <a:ext cx="91440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8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6162" y="941695"/>
            <a:ext cx="11177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«Р</a:t>
            </a:r>
            <a:r>
              <a:rPr lang="ru-RU" sz="4000" dirty="0" smtClean="0"/>
              <a:t>ОДНОЙ ЯЗЫК ДОРОГ КАЖДОМУ ИЗ НАС»</a:t>
            </a:r>
            <a:endParaRPr lang="ru-RU" sz="4000" dirty="0"/>
          </a:p>
        </p:txBody>
      </p:sp>
      <p:pic>
        <p:nvPicPr>
          <p:cNvPr id="5124" name="Picture 4" descr="https://funik.ru/wp-content/uploads/2020/06/7426c4fcbce4a1fbbd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527" y="2074460"/>
            <a:ext cx="5587830" cy="419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3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ansin.ru/wp-content/uploads/etapy-razvitiya-russkogo-yazy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9" y="150125"/>
            <a:ext cx="10658900" cy="682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49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a36/0016b2fd-99edbeb8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0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reerbox.ru/upload/photos/2020/03/azTyDmFLSdZBc17C2yHY_23_9e8a63174299fa35bae3206464778b44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53" y="0"/>
            <a:ext cx="11250000" cy="90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8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02dd/0012b404-93de6452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" y="0"/>
            <a:ext cx="1183818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1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035" y="261322"/>
            <a:ext cx="8884693" cy="6596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-й конкурс «Грамматическая арифметика»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Череп – п + муха =?  </a:t>
            </a: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Черёмуха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Куртка – </a:t>
            </a:r>
            <a:r>
              <a:rPr 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тка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+</a:t>
            </a:r>
            <a:r>
              <a:rPr 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ица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=? </a:t>
            </a: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Курица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Черный – </a:t>
            </a:r>
            <a:r>
              <a:rPr 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ый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+ о + слива – а = ? </a:t>
            </a: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Чернослив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Чистый – </a:t>
            </a:r>
            <a:r>
              <a:rPr lang="ru-RU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ый</a:t>
            </a: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+ о + тело –о = ?  </a:t>
            </a: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истотел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Сосна – на + ка = ?     </a:t>
            </a:r>
          </a:p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Соска</a:t>
            </a:r>
            <a:endParaRPr lang="ru-RU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904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7324" y="771525"/>
            <a:ext cx="768667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2ой конкурс «Отыщи родственников»</a:t>
            </a:r>
            <a:endParaRPr lang="ru-RU" sz="28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1-й команде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Вода,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водитель, 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водяной, водный, водичка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Дивный, удивиться</a:t>
            </a:r>
            <a:r>
              <a:rPr lang="ru-RU" sz="3600" i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600" i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диван</a:t>
            </a:r>
            <a:endParaRPr lang="ru-RU" b="1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8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2-й команде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Лес, лестница, лесничий, лесной, лесок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Левый, налево, лев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660" y="163773"/>
            <a:ext cx="8898340" cy="5704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2ой конкурс «Отыщи родственников»</a:t>
            </a:r>
            <a:endParaRPr lang="ru-RU" sz="28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32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1-й команде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Вода,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i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водитель, </a:t>
            </a: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водяной, водный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водичка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Дивный, удивиться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диван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endParaRPr lang="ru-RU" b="1" i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2-й команде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Лес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600" i="1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лестница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лесничий, лесной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лесок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Левый, налево</a:t>
            </a:r>
            <a:r>
              <a:rPr lang="ru-RU" sz="3600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600" i="1" u="sng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лев</a:t>
            </a:r>
            <a:endParaRPr lang="ru-RU" sz="36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4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216</TotalTime>
  <Words>224</Words>
  <Application>Microsoft Office PowerPoint</Application>
  <PresentationFormat>Широкоэкранный</PresentationFormat>
  <Paragraphs>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Garamond</vt:lpstr>
      <vt:lpstr>Symbol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2021-01-25T14:41:06Z</dcterms:created>
  <dcterms:modified xsi:type="dcterms:W3CDTF">2021-01-26T17:50:56Z</dcterms:modified>
</cp:coreProperties>
</file>