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1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90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80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75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1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3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5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3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29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8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4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B9E77-9308-4535-9BDE-A4E991442340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7440C-6B8D-4357-AD9F-C80FEE8E8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04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60103" y="30664"/>
            <a:ext cx="4860594" cy="74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40108" y="2167551"/>
            <a:ext cx="4749832" cy="343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3Б</dc:creator>
  <cp:lastModifiedBy>3Б</cp:lastModifiedBy>
  <cp:revision>1</cp:revision>
  <dcterms:created xsi:type="dcterms:W3CDTF">2020-03-23T12:24:39Z</dcterms:created>
  <dcterms:modified xsi:type="dcterms:W3CDTF">2020-03-23T12:26:46Z</dcterms:modified>
</cp:coreProperties>
</file>