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354" r:id="rId2"/>
    <p:sldId id="352" r:id="rId3"/>
    <p:sldId id="356" r:id="rId4"/>
    <p:sldId id="357" r:id="rId5"/>
    <p:sldId id="355" r:id="rId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7"/>
            <a:ext cx="7358115" cy="2857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вечер «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Родой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язык-отца и матери </a:t>
            </a:r>
            <a:r>
              <a:rPr lang="ru-RU" sz="20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406" y="248665"/>
            <a:ext cx="8615394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pic>
        <p:nvPicPr>
          <p:cNvPr id="20" name="Рисунок 19" descr="C:\Users\учитель\Desktop\Республиканский семинар 19.03.2021\фотки семинара 19.03.2019\IMG-20210319-WA00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1815" y="461949"/>
            <a:ext cx="257176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учитель\Desktop\Республиканский семинар 19.03.2021\фотки семинара 19.03.2019\IMG-20210319-WA00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1000114"/>
            <a:ext cx="1357322" cy="157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учитель\Desktop\Республиканский семинар 19.03.2021\фотки семинара 19.03.2019\IMG-20210319-WA00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857238"/>
            <a:ext cx="12144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учитель\Desktop\Республиканский семинар 19.03.2021\фотки семинара 19.03.2019\IMG-20210319-WA004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3714758"/>
            <a:ext cx="1071570" cy="128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учитель\Desktop\Республиканский семинар 19.03.2021\фотки семинара 19.03.2019\IMG-20210319-WA004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2786064"/>
            <a:ext cx="1428760" cy="175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C:\Users\учитель\Desktop\Республиканский семинар 19.03.2021\фотки семинара 19.03.2019\IMG-20210319-WA004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44" y="2357436"/>
            <a:ext cx="114300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учитель\Desktop\Республиканский семинар 19.03.2021\фотки семинара 19.03.2019\IMG-20210319-WA003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1934" y="3786196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учитель\Desktop\Республиканский семинар 19.03.2021\фотки семинара 19.03.2019\IMG-20210319-WA004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00760" y="3786196"/>
            <a:ext cx="1500198" cy="1242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2214546" y="1714494"/>
            <a:ext cx="50006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марта 2021 года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МБОУ «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Сунчелеевская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 им. академика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Н.Т.Саврукова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 прошёл литературный вечер , посвящённое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Году родных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языков. Целью мероприятия стало  развитие у детей интереса к родным языкам, пробуждение желания общаться на родном языке, воспитание любви к своему  языку.</a:t>
            </a:r>
          </a:p>
          <a:p>
            <a:pPr algn="ctr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Гостями мероприятия были: председатель ЧНКА 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Аксубаевского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Чентаева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Р.Н., методист  учителей родных  языков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Ислямова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З.Р., член союза чувашских  писателей Павлов И.П.(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Актай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член ЧНКА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Мадуров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Е.В., участница фольклорной группы села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Сунчелеево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Нураева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Л.А., учителя родных языков.  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5" y="142858"/>
            <a:ext cx="7143800" cy="642942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>       Внеклассное мероприятие«Узоры </a:t>
            </a:r>
            <a:r>
              <a:rPr lang="ru-RU" sz="1800" dirty="0" smtClean="0">
                <a:solidFill>
                  <a:srgbClr val="C00000"/>
                </a:solidFill>
              </a:rPr>
              <a:t>земли Чувашской</a:t>
            </a:r>
            <a:r>
              <a:rPr lang="ru-RU" dirty="0" smtClean="0">
                <a:solidFill>
                  <a:srgbClr val="C00000"/>
                </a:solidFill>
              </a:rPr>
              <a:t>»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0364" y="500048"/>
            <a:ext cx="3929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4" name="Рисунок 13" descr="C:\Users\Лариса\Desktop\внекл меропр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071552"/>
            <a:ext cx="242889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учитель\Desktop\ФОТО-Ольга Иосифовна\IMG-20210325-WA00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2928940"/>
            <a:ext cx="214314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учитель\Desktop\ФОТО-Ольга Иосифовна\IMG-20210325-WA0013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214428"/>
            <a:ext cx="2000265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C:\Users\учитель\Desktop\ФОТО-Ольга Иосифовна\IMG-20210325-WA0014 (1)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2857503"/>
            <a:ext cx="244895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2714612" y="1214429"/>
            <a:ext cx="3500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1-4  классах  прошло внеклассное мероприятие . Дети познакомились с одним из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видов чувашского прикладного искусства. И в наши дни старинная вышивка выглядит прекрасно, поражает своей красотой. Вместе с тем вызывая тревогу, что мы ее очень мало знаем.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 descr="C:\Users\учитель\Desktop\ФОТО-Ольга Иосифовна\IMG-20210325-WA001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3143254"/>
            <a:ext cx="114300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DSCF4700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2643188"/>
            <a:ext cx="1214446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94690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7"/>
            <a:ext cx="7429553" cy="2857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</a:t>
            </a:r>
            <a:r>
              <a:rPr lang="ru-RU" dirty="0" smtClean="0">
                <a:solidFill>
                  <a:srgbClr val="C00000"/>
                </a:solidFill>
              </a:rPr>
              <a:t>Конкурс чтецов «Есть у каждого язык, что родной навеки»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406" y="248665"/>
            <a:ext cx="8615394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0"/>
            <a:ext cx="2000232" cy="90205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571736" y="1928808"/>
            <a:ext cx="4429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Данное мероприятие направлено на  </a:t>
            </a:r>
            <a:r>
              <a:rPr lang="ru-RU" sz="1200" dirty="0" smtClean="0">
                <a:solidFill>
                  <a:srgbClr val="FF0000"/>
                </a:solidFill>
              </a:rPr>
              <a:t>воспитание любви к </a:t>
            </a:r>
            <a:r>
              <a:rPr lang="ru-RU" sz="1200" dirty="0" err="1" smtClean="0">
                <a:solidFill>
                  <a:srgbClr val="FF0000"/>
                </a:solidFill>
              </a:rPr>
              <a:t>рродному</a:t>
            </a:r>
            <a:r>
              <a:rPr lang="ru-RU" sz="1200" dirty="0" smtClean="0">
                <a:solidFill>
                  <a:srgbClr val="FF0000"/>
                </a:solidFill>
              </a:rPr>
              <a:t>  языку, </a:t>
            </a:r>
            <a:r>
              <a:rPr lang="ru-RU" sz="1200" dirty="0" smtClean="0">
                <a:solidFill>
                  <a:srgbClr val="FF0000"/>
                </a:solidFill>
              </a:rPr>
              <a:t>повышение интереса к предмету, формирование познавательной активности, расширение кругозора знаний</a:t>
            </a:r>
            <a:r>
              <a:rPr lang="ru-RU" sz="1200" dirty="0" smtClean="0">
                <a:solidFill>
                  <a:srgbClr val="FF0000"/>
                </a:solidFill>
              </a:rPr>
              <a:t>. Участие принимали ученики 5-9 классов.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Рисунок 28" descr="C:\Users\учитель\Desktop\IMG_13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642924"/>
            <a:ext cx="175658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C:\Users\Саша\Desktop\Фотки недели чув\P10700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3071816"/>
            <a:ext cx="2500330" cy="1771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C:\Users\Саша\Desktop\Фотки недели чув\P107007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2928940"/>
            <a:ext cx="250033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C:\Users\учитель\Desktop\Республиканский семинар 19.03.2021\фотки семинара 19.03.2019\IMG-20210319-WA005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500048"/>
            <a:ext cx="185738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 descr="E:\nAiO_3kw_k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953278" y="1000114"/>
            <a:ext cx="1762125" cy="1857388"/>
          </a:xfrm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8"/>
            <a:ext cx="7864201" cy="10001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         Беседа  «Язык-душа народа»                  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 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714612" y="1285866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учащимися  6, 7, 9  классов проведена беседа,  посвящённая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Году родных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языков с целью,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повысить познавательный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интерес и   воспитывать  любовь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родному языку. 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Рисунок 19" descr="C:\Users\учитель\Desktop\IMG_20201208_1029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642924"/>
            <a:ext cx="1928825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учитель\Desktop\SAM_87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714362"/>
            <a:ext cx="207170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учитель\Desktop\IMG_20191109_09422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500312"/>
            <a:ext cx="2990504" cy="224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учитель\Desktop\SAM_87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2500312"/>
            <a:ext cx="3402437" cy="2462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9469058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3248</TotalTime>
  <Words>232</Words>
  <Application>Microsoft Office PowerPoint</Application>
  <PresentationFormat>Экран (16:9)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2_Тема Office</vt:lpstr>
      <vt:lpstr>ФОТОРЕПОРТАЖ</vt:lpstr>
      <vt:lpstr>Литературный вечер «Родой язык-отца и матери язык»</vt:lpstr>
      <vt:lpstr>       Внеклассное мероприятие«Узоры земли Чувашской» </vt:lpstr>
      <vt:lpstr>.      Конкурс чтецов «Есть у каждого язык, что родной навеки»</vt:lpstr>
      <vt:lpstr>          Беседа  «Язык-душа народа»                    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</cp:lastModifiedBy>
  <cp:revision>454</cp:revision>
  <cp:lastPrinted>2021-02-01T07:48:05Z</cp:lastPrinted>
  <dcterms:created xsi:type="dcterms:W3CDTF">2015-10-13T08:15:21Z</dcterms:created>
  <dcterms:modified xsi:type="dcterms:W3CDTF">2021-03-25T11:09:07Z</dcterms:modified>
</cp:coreProperties>
</file>