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65" r:id="rId5"/>
    <p:sldId id="264" r:id="rId6"/>
    <p:sldId id="269" r:id="rId7"/>
    <p:sldId id="268" r:id="rId8"/>
    <p:sldId id="271" r:id="rId9"/>
    <p:sldId id="272" r:id="rId10"/>
    <p:sldId id="267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8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07509-70E3-469B-ABF0-D93FFB4BED43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CBB08-CA1A-4785-B9F6-37F0444C99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1142984"/>
            <a:ext cx="8286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Психологическое здоровье студентов </a:t>
            </a:r>
            <a:endParaRPr lang="ru-RU" sz="6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в период самоизоляции 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3372" y="4714884"/>
            <a:ext cx="47149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Автор: педагог-психолог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ГАПОУ «Мамадышский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политехнический колледж»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Федорова Валентина Витальевна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214290"/>
            <a:ext cx="7788992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Проведи уборку, </a:t>
            </a:r>
          </a:p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проветривай чаще</a:t>
            </a:r>
          </a:p>
          <a:p>
            <a:pPr algn="ctr"/>
            <a:r>
              <a:rPr lang="ru-RU" sz="7200" b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комнату</a:t>
            </a:r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5606" name="Picture 6" descr="https://avatars.mds.yandex.net/get-pdb/1923102/4c609043-0e7e-48c3-8388-38956d2805f2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619502"/>
            <a:ext cx="3929010" cy="2619340"/>
          </a:xfrm>
          <a:prstGeom prst="rect">
            <a:avLst/>
          </a:prstGeom>
          <a:noFill/>
        </p:spPr>
      </p:pic>
      <p:pic>
        <p:nvPicPr>
          <p:cNvPr id="25608" name="Picture 8" descr="https://avatars.mds.yandex.net/get-zen_doc/248942/pub_59b8cbaf8139ba7884f90250_59b8cbc848c85eb43c006225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1876"/>
            <a:ext cx="4071966" cy="2707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92651" y="214290"/>
            <a:ext cx="663239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Чаще мой руки </a:t>
            </a:r>
          </a:p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мылом!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7650" name="Picture 2" descr="https://hozjain.ua/wp-content/uploads/2017/01/washh93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428868"/>
            <a:ext cx="6208897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4282" y="285728"/>
            <a:ext cx="89297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Несколько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идей, чем заняться в период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самоизоляции: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cgon.rospotrebnadzor.ru/upload/medialibrary/734/7342c4f9c4a91715b70340ff2cb87ae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5" y="2000240"/>
            <a:ext cx="6659741" cy="442915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68174" y="857232"/>
            <a:ext cx="78232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Займись  спортом!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14290"/>
            <a:ext cx="8210709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Стань волонтером, </a:t>
            </a:r>
          </a:p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помогай пожилым!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https://slavlnr.su/uploads/posts/2020-04/1587726285_qr7pbudnzg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643182"/>
            <a:ext cx="7715303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78703" y="357166"/>
            <a:ext cx="783336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Смотри фильмы и </a:t>
            </a:r>
          </a:p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читай книги!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https://image.freepik.com/free-photo/_23-21479752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143248"/>
            <a:ext cx="3860736" cy="2571768"/>
          </a:xfrm>
          <a:prstGeom prst="rect">
            <a:avLst/>
          </a:prstGeom>
          <a:noFill/>
        </p:spPr>
      </p:pic>
      <p:pic>
        <p:nvPicPr>
          <p:cNvPr id="2052" name="Picture 4" descr="http://themedicalnews.ru/data/gallery_articles/00000005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085" y="3143248"/>
            <a:ext cx="3855601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3125" y="500042"/>
            <a:ext cx="8493415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Удели время себе, </a:t>
            </a:r>
          </a:p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своему телу и душе!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8" name="Picture 6" descr="https://avatars.mds.yandex.net/get-zen_doc/59126/pub_5af065275f4967f0c1e455f1_5af096a4482677c91ba8a765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286123"/>
            <a:ext cx="4326182" cy="2881237"/>
          </a:xfrm>
          <a:prstGeom prst="rect">
            <a:avLst/>
          </a:prstGeom>
          <a:noFill/>
        </p:spPr>
      </p:pic>
      <p:pic>
        <p:nvPicPr>
          <p:cNvPr id="3080" name="Picture 8" descr="https://static.independent.co.uk/s3fs-public/thumbnails/image/2019/01/09/11/yoga-class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286123"/>
            <a:ext cx="3857652" cy="28932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42852"/>
            <a:ext cx="710534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Научись чему-то </a:t>
            </a:r>
          </a:p>
          <a:p>
            <a:pPr algn="ctr"/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новому!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3554" name="Picture 2" descr="https://umelitsa.ru/assets/images/stati/risovani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428868"/>
            <a:ext cx="3643338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556" name="AutoShape 4" descr="https://besplatka.ua/aws/75/35/33/23/uroki-igry-na-gitare-photo-a9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besplatka.ua/aws/75/35/33/23/uroki-igry-na-gitare-photo-a9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wizkhalifa.ru/wp-content/uploads/2015/05/55428-849x565-Happy-guitari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428867"/>
            <a:ext cx="3613119" cy="24044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62" name="Picture 10" descr="https://i.pinimg.com/736x/8e/9d/4c/8e9d4ccd3bfd7e23560252215483af12--second-language.jpg"/>
          <p:cNvPicPr>
            <a:picLocks noChangeAspect="1" noChangeArrowheads="1"/>
          </p:cNvPicPr>
          <p:nvPr/>
        </p:nvPicPr>
        <p:blipFill>
          <a:blip r:embed="rId4" cstate="print"/>
          <a:srcRect t="11382" r="821" b="7909"/>
          <a:stretch>
            <a:fillRect/>
          </a:stretch>
        </p:blipFill>
        <p:spPr bwMode="auto">
          <a:xfrm>
            <a:off x="3286116" y="3071810"/>
            <a:ext cx="2472854" cy="35719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5056" y="714356"/>
            <a:ext cx="90189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Общайся с друзьями</a:t>
            </a:r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4582" name="Picture 6" descr="https://sbbcollege.edu/wp-content/uploads/2019/05/Returning-to-Scho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72" y="2251068"/>
            <a:ext cx="4393436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84" name="Picture 8" descr="https://avatars.mds.yandex.net/get-zen_doc/60808/pub_5cab524ecdb8db00af5332f3_5cab92a27f648c00af196d32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270989"/>
            <a:ext cx="4000528" cy="2840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214290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Соблюдайте правильный </a:t>
            </a:r>
          </a:p>
          <a:p>
            <a:pPr algn="ctr"/>
            <a:r>
              <a:rPr lang="ru-RU" sz="60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режим сна!</a:t>
            </a:r>
            <a:endParaRPr lang="ru-RU" sz="60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6628" name="Picture 4" descr="https://zdorovoeoko.ru/wp-content/uploads/2018/09/maxresdefault.jpg"/>
          <p:cNvPicPr>
            <a:picLocks noChangeAspect="1" noChangeArrowheads="1"/>
          </p:cNvPicPr>
          <p:nvPr/>
        </p:nvPicPr>
        <p:blipFill>
          <a:blip r:embed="rId2" cstate="print"/>
          <a:srcRect l="3750" t="6443" r="3437" b="7216"/>
          <a:stretch>
            <a:fillRect/>
          </a:stretch>
        </p:blipFill>
        <p:spPr bwMode="auto">
          <a:xfrm>
            <a:off x="1285852" y="2143116"/>
            <a:ext cx="6439016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vladnews.ru/uploads/news/2016/06/22/f7f124185b7e8ca0e9c849a0e8e89dd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9133" y="714356"/>
            <a:ext cx="901080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забывай об учебе</a:t>
            </a:r>
            <a:r>
              <a:rPr lang="ru-RU" sz="7200" b="1" cap="none" spc="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7200" b="1" cap="none" spc="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9698" name="Picture 2" descr="https://gazeta-prioskolye.ru/media/filer_public/68/bb/68bb3ec7-eeb4-4ff3-90c6-c0bd39381efc/student_go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143116"/>
            <a:ext cx="6643734" cy="44248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82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airat</dc:creator>
  <cp:lastModifiedBy>airat</cp:lastModifiedBy>
  <cp:revision>20</cp:revision>
  <dcterms:created xsi:type="dcterms:W3CDTF">2020-04-24T11:26:53Z</dcterms:created>
  <dcterms:modified xsi:type="dcterms:W3CDTF">2020-04-24T17:04:08Z</dcterms:modified>
</cp:coreProperties>
</file>