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5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6984" t="16667" r="43192" b="9375"/>
          <a:stretch>
            <a:fillRect/>
          </a:stretch>
        </p:blipFill>
        <p:spPr bwMode="auto">
          <a:xfrm>
            <a:off x="0" y="34365"/>
            <a:ext cx="6858000" cy="9123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18278" t="16328" r="43207" b="5878"/>
          <a:stretch>
            <a:fillRect/>
          </a:stretch>
        </p:blipFill>
        <p:spPr bwMode="auto">
          <a:xfrm>
            <a:off x="0" y="0"/>
            <a:ext cx="6844352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18278" t="17489" r="43207" b="5878"/>
          <a:stretch>
            <a:fillRect/>
          </a:stretch>
        </p:blipFill>
        <p:spPr bwMode="auto">
          <a:xfrm>
            <a:off x="-1" y="0"/>
            <a:ext cx="6879937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18278" t="16328" r="43207" b="5878"/>
          <a:stretch>
            <a:fillRect/>
          </a:stretch>
        </p:blipFill>
        <p:spPr bwMode="auto">
          <a:xfrm>
            <a:off x="-1" y="0"/>
            <a:ext cx="6844353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18278" t="17489" r="43860" b="5878"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18279" t="16328" r="43206" b="4717"/>
          <a:stretch>
            <a:fillRect/>
          </a:stretch>
        </p:blipFill>
        <p:spPr bwMode="auto">
          <a:xfrm>
            <a:off x="0" y="0"/>
            <a:ext cx="687593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18278" t="16328" r="43207" b="4717"/>
          <a:stretch>
            <a:fillRect/>
          </a:stretch>
        </p:blipFill>
        <p:spPr bwMode="auto">
          <a:xfrm>
            <a:off x="-1" y="0"/>
            <a:ext cx="6875929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18278" t="16328" r="43207" b="5878"/>
          <a:stretch>
            <a:fillRect/>
          </a:stretch>
        </p:blipFill>
        <p:spPr bwMode="auto">
          <a:xfrm>
            <a:off x="-1" y="0"/>
            <a:ext cx="6911453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17625" t="16328" r="43207" b="5878"/>
          <a:stretch>
            <a:fillRect/>
          </a:stretch>
        </p:blipFill>
        <p:spPr bwMode="auto">
          <a:xfrm>
            <a:off x="-1" y="0"/>
            <a:ext cx="6823881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18278" t="16328" r="43207" b="4717"/>
          <a:stretch>
            <a:fillRect/>
          </a:stretch>
        </p:blipFill>
        <p:spPr bwMode="auto">
          <a:xfrm>
            <a:off x="-1" y="0"/>
            <a:ext cx="6875929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18278" t="16328" r="43207" b="5878"/>
          <a:stretch>
            <a:fillRect/>
          </a:stretch>
        </p:blipFill>
        <p:spPr bwMode="auto">
          <a:xfrm>
            <a:off x="0" y="0"/>
            <a:ext cx="6844352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6973" t="16328" r="43207" b="4717"/>
          <a:stretch>
            <a:fillRect/>
          </a:stretch>
        </p:blipFill>
        <p:spPr bwMode="auto">
          <a:xfrm>
            <a:off x="0" y="-1"/>
            <a:ext cx="6858000" cy="914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18278" t="16328" r="43207" b="4717"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18278" t="16255" r="43207" b="5951"/>
          <a:stretch>
            <a:fillRect/>
          </a:stretch>
        </p:blipFill>
        <p:spPr bwMode="auto">
          <a:xfrm>
            <a:off x="0" y="-1"/>
            <a:ext cx="6858000" cy="914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 l="18278" t="16328" r="43207" b="4717"/>
          <a:stretch>
            <a:fillRect/>
          </a:stretch>
        </p:blipFill>
        <p:spPr bwMode="auto">
          <a:xfrm>
            <a:off x="0" y="-1"/>
            <a:ext cx="6858000" cy="914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 l="18278" t="16328" r="45165" b="5878"/>
          <a:stretch>
            <a:fillRect/>
          </a:stretch>
        </p:blipFill>
        <p:spPr bwMode="auto">
          <a:xfrm>
            <a:off x="-1" y="0"/>
            <a:ext cx="6858001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 l="18278" t="16328" r="43207" b="5878"/>
          <a:stretch>
            <a:fillRect/>
          </a:stretch>
        </p:blipFill>
        <p:spPr bwMode="auto">
          <a:xfrm>
            <a:off x="0" y="-1"/>
            <a:ext cx="6858000" cy="914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 l="18278" t="16328" r="43207" b="5878"/>
          <a:stretch>
            <a:fillRect/>
          </a:stretch>
        </p:blipFill>
        <p:spPr bwMode="auto">
          <a:xfrm>
            <a:off x="0" y="-1"/>
            <a:ext cx="6858000" cy="914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 l="18278" t="16328" r="43207" b="5878"/>
          <a:stretch>
            <a:fillRect/>
          </a:stretch>
        </p:blipFill>
        <p:spPr bwMode="auto">
          <a:xfrm>
            <a:off x="0" y="-1"/>
            <a:ext cx="6858000" cy="914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 l="18278" t="16328" r="43207" b="4717"/>
          <a:stretch>
            <a:fillRect/>
          </a:stretch>
        </p:blipFill>
        <p:spPr bwMode="auto">
          <a:xfrm>
            <a:off x="0" y="-1"/>
            <a:ext cx="6858000" cy="914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 l="18278" t="17489" r="43860" b="5878"/>
          <a:stretch>
            <a:fillRect/>
          </a:stretch>
        </p:blipFill>
        <p:spPr bwMode="auto">
          <a:xfrm>
            <a:off x="0" y="10509"/>
            <a:ext cx="6858000" cy="9133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 l="18278" t="16328" r="43048" b="4717"/>
          <a:stretch>
            <a:fillRect/>
          </a:stretch>
        </p:blipFill>
        <p:spPr bwMode="auto">
          <a:xfrm>
            <a:off x="0" y="22123"/>
            <a:ext cx="6858000" cy="9121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8279" t="16328" r="43207" b="4717"/>
          <a:stretch>
            <a:fillRect/>
          </a:stretch>
        </p:blipFill>
        <p:spPr bwMode="auto">
          <a:xfrm>
            <a:off x="0" y="-1"/>
            <a:ext cx="6858000" cy="914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8278" t="17489" r="43207" b="5878"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 l="18006" t="16328" r="42826" b="4717"/>
          <a:stretch>
            <a:fillRect/>
          </a:stretch>
        </p:blipFill>
        <p:spPr bwMode="auto">
          <a:xfrm>
            <a:off x="0" y="0"/>
            <a:ext cx="6849035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8278" t="16328" r="43207" b="4717"/>
          <a:stretch>
            <a:fillRect/>
          </a:stretch>
        </p:blipFill>
        <p:spPr bwMode="auto">
          <a:xfrm>
            <a:off x="-1" y="-96864"/>
            <a:ext cx="6893859" cy="9240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18278" t="16328" r="43207" b="4717"/>
          <a:stretch>
            <a:fillRect/>
          </a:stretch>
        </p:blipFill>
        <p:spPr bwMode="auto">
          <a:xfrm>
            <a:off x="0" y="-1"/>
            <a:ext cx="6858000" cy="914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18278" t="16328" r="43207" b="4717"/>
          <a:stretch>
            <a:fillRect/>
          </a:stretch>
        </p:blipFill>
        <p:spPr bwMode="auto">
          <a:xfrm>
            <a:off x="-1" y="0"/>
            <a:ext cx="6875929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18279" t="17489" r="43206" b="4717"/>
          <a:stretch>
            <a:fillRect/>
          </a:stretch>
        </p:blipFill>
        <p:spPr bwMode="auto">
          <a:xfrm>
            <a:off x="-1" y="0"/>
            <a:ext cx="6844353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Экран (4:3)</PresentationFormat>
  <Paragraphs>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</cp:revision>
  <dcterms:created xsi:type="dcterms:W3CDTF">2006-08-16T00:00:00Z</dcterms:created>
  <dcterms:modified xsi:type="dcterms:W3CDTF">2020-03-18T09:03:47Z</dcterms:modified>
</cp:coreProperties>
</file>