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99" r:id="rId2"/>
    <p:sldId id="284" r:id="rId3"/>
    <p:sldId id="301" r:id="rId4"/>
    <p:sldId id="300" r:id="rId5"/>
    <p:sldId id="285" r:id="rId6"/>
    <p:sldId id="287" r:id="rId7"/>
    <p:sldId id="304" r:id="rId8"/>
    <p:sldId id="286" r:id="rId9"/>
    <p:sldId id="288" r:id="rId10"/>
    <p:sldId id="292" r:id="rId11"/>
    <p:sldId id="290" r:id="rId12"/>
    <p:sldId id="291" r:id="rId13"/>
    <p:sldId id="302" r:id="rId14"/>
    <p:sldId id="30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FF"/>
    <a:srgbClr val="FFFF00"/>
    <a:srgbClr val="FF0066"/>
    <a:srgbClr val="000000"/>
    <a:srgbClr val="00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749" autoAdjust="0"/>
    <p:restoredTop sz="91874" autoAdjust="0"/>
  </p:normalViewPr>
  <p:slideViewPr>
    <p:cSldViewPr>
      <p:cViewPr>
        <p:scale>
          <a:sx n="82" d="100"/>
          <a:sy n="82" d="100"/>
        </p:scale>
        <p:origin x="-76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-96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47A9410-FCE5-422B-9022-7951228DF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4122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4E763-C074-43B7-9BC2-60FEF937E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1B616-D9E0-4FB5-9D03-5EC911D516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09DD6-C0BF-411E-8135-6F56AC44D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E540D-7149-41EB-ABF9-FE06AB005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90AAF-1B54-4FB2-8C45-D5C5E9C63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9234-8815-4FC2-B854-FCE55B8497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6620A-8A63-422C-8550-FCE4A21EA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9C08C-75FC-40D7-B9F3-974D1AEAD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AA7E7-5DF0-44AC-9A1C-6A054CF66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3903-770E-40B5-AD2D-E126BD786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1DC2F-F9D5-4973-AF94-C5D1995A6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2B60D-4222-444F-840C-F391B552B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4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2AED4B4-DD1C-4DFE-89F0-10EEDA7491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  <p:sldLayoutId id="2147483662" r:id="rId12"/>
  </p:sldLayoutIdLst>
  <p:transition spd="med" advClick="0" advTm="14000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&#1059;&#1095;&#1077;&#1085;&#1080;&#1082;%20&#1075;&#1086;&#1076;&#1072;%202012\&#1090;&#1072;&#1090;.WAV" TargetMode="Externa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media" Target="../media/media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158875" y="19050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tt-RU" sz="5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endParaRPr lang="ru-RU" sz="5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9487" y="3587750"/>
            <a:ext cx="6934200" cy="1752600"/>
          </a:xfrm>
        </p:spPr>
        <p:txBody>
          <a:bodyPr/>
          <a:lstStyle/>
          <a:p>
            <a:pPr>
              <a:defRPr/>
            </a:pPr>
            <a:r>
              <a:rPr lang="tt-RU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Шәдче урта гомуми белем бирү мәктәбе</a:t>
            </a:r>
            <a:endParaRPr lang="ru-RU" sz="3600" b="1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395288" y="228600"/>
            <a:ext cx="8280400" cy="6369050"/>
            <a:chOff x="930" y="-76"/>
            <a:chExt cx="5964" cy="4604"/>
          </a:xfrm>
        </p:grpSpPr>
        <p:sp>
          <p:nvSpPr>
            <p:cNvPr id="15366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7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8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0" name="Freeform 8"/>
            <p:cNvSpPr>
              <a:spLocks noEditPoints="1"/>
            </p:cNvSpPr>
            <p:nvPr/>
          </p:nvSpPr>
          <p:spPr bwMode="auto">
            <a:xfrm>
              <a:off x="961" y="-76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1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2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3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4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5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6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7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8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9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0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1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2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3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4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5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6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7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9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0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1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2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3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4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6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7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8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9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0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1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2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3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5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6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7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8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9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0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1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2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3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4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5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6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7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8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9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0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1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2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3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4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5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6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7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8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9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0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1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2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3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4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5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6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7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8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9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0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1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2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3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4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5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6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7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8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9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0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1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2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3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4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5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6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7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8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59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0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1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2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3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4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5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6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7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8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69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0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1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2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3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4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5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6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7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8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79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0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1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2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3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4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5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6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7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8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89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0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1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2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3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4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5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6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7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8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99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0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1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2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3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4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5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6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7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8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09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0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1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2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3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4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5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6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7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8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19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0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1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2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3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4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5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6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7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8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29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0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1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2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3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4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5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6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7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8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39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0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1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2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3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4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5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6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7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8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49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0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1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2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r>
                <a:rPr lang="ru-RU"/>
                <a:t> </a:t>
              </a:r>
            </a:p>
          </p:txBody>
        </p:sp>
        <p:sp>
          <p:nvSpPr>
            <p:cNvPr id="15553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4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5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6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7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8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59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0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1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2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3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4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65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5" name="Text Box 206"/>
          <p:cNvSpPr txBox="1">
            <a:spLocks noChangeArrowheads="1"/>
          </p:cNvSpPr>
          <p:nvPr/>
        </p:nvSpPr>
        <p:spPr bwMode="auto">
          <a:xfrm>
            <a:off x="1106488" y="2168525"/>
            <a:ext cx="8370887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   </a:t>
            </a:r>
            <a:r>
              <a:rPr lang="ru-RU" sz="3600" b="1" i="1" dirty="0">
                <a:solidFill>
                  <a:srgbClr val="0070C0"/>
                </a:solidFill>
                <a:latin typeface="Century Schoolbook" pitchFamily="18" charset="0"/>
              </a:rPr>
              <a:t>Илларионов Александр </a:t>
            </a:r>
          </a:p>
          <a:p>
            <a:r>
              <a:rPr lang="ru-RU" sz="3600" b="1" i="1" dirty="0">
                <a:solidFill>
                  <a:srgbClr val="0070C0"/>
                </a:solidFill>
                <a:latin typeface="Century Schoolbook" pitchFamily="18" charset="0"/>
              </a:rPr>
              <a:t>              Викторович</a:t>
            </a:r>
          </a:p>
          <a:p>
            <a:endParaRPr lang="ru-RU" sz="3600" dirty="0">
              <a:solidFill>
                <a:srgbClr val="3399FF"/>
              </a:solidFill>
            </a:endParaRPr>
          </a:p>
          <a:p>
            <a:endParaRPr lang="ru-RU" sz="3600" dirty="0">
              <a:solidFill>
                <a:srgbClr val="3399FF"/>
              </a:solidFill>
            </a:endParaRPr>
          </a:p>
          <a:p>
            <a:endParaRPr lang="ru-RU" dirty="0"/>
          </a:p>
        </p:txBody>
      </p:sp>
      <p:pic>
        <p:nvPicPr>
          <p:cNvPr id="2" name="тат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044752" y="5522769"/>
            <a:ext cx="609600" cy="609600"/>
          </a:xfrm>
          <a:prstGeom prst="rect">
            <a:avLst/>
          </a:prstGeom>
        </p:spPr>
      </p:pic>
      <p:pic>
        <p:nvPicPr>
          <p:cNvPr id="208" name="тат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642910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203"/>
          <p:cNvSpPr>
            <a:spLocks noGrp="1"/>
          </p:cNvSpPr>
          <p:nvPr>
            <p:ph type="title"/>
          </p:nvPr>
        </p:nvSpPr>
        <p:spPr>
          <a:xfrm>
            <a:off x="7741" y="611113"/>
            <a:ext cx="10032471" cy="38006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tt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Биерг</a:t>
            </a:r>
            <a:r>
              <a:rPr lang="tt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tt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д</a:t>
            </a:r>
            <a:r>
              <a:rPr lang="tt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ә</a:t>
            </a:r>
            <a:r>
              <a:rPr lang="tt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яратам</a:t>
            </a:r>
            <a:endParaRPr lang="ru-RU" sz="7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25602" name="Group 3"/>
          <p:cNvGrpSpPr>
            <a:grpSpLocks/>
          </p:cNvGrpSpPr>
          <p:nvPr/>
        </p:nvGrpSpPr>
        <p:grpSpPr bwMode="auto">
          <a:xfrm>
            <a:off x="395288" y="1250950"/>
            <a:ext cx="8280400" cy="5607050"/>
            <a:chOff x="930" y="0"/>
            <a:chExt cx="5964" cy="4528"/>
          </a:xfrm>
        </p:grpSpPr>
        <p:sp>
          <p:nvSpPr>
            <p:cNvPr id="25604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06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07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08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09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0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1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4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7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1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2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4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5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6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7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8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9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0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1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2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3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5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6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7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8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9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0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1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2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3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4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5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6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7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9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0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1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2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3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4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5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6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7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8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9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0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1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2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3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4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5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6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7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8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69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0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1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2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3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4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5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6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7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8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79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0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1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2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3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4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5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6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7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8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9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0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1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2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3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4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5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6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7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8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9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0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1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2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3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4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5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6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7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8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09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0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1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2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3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4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5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6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7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8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19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0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1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2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3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4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5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6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7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8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29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0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1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2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3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4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5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6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7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8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39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0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1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2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3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4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5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6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7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8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49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0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1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2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3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4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5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6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7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8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59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0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1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2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3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4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5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6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7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8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69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0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1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2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3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4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5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6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7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8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79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0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1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2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3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4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5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6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7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8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89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0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1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2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3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4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5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6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7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8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99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00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01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02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03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170" name="Picture 2" descr="E:\Саша\сканирование0009.jpg"/>
          <p:cNvPicPr>
            <a:picLocks noChangeAspect="1" noChangeArrowheads="1"/>
          </p:cNvPicPr>
          <p:nvPr/>
        </p:nvPicPr>
        <p:blipFill>
          <a:blip r:embed="rId2" cstate="print"/>
          <a:srcRect t="3333"/>
          <a:stretch>
            <a:fillRect/>
          </a:stretch>
        </p:blipFill>
        <p:spPr bwMode="auto">
          <a:xfrm>
            <a:off x="2163763" y="2335213"/>
            <a:ext cx="4267200" cy="3590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203"/>
          <p:cNvSpPr>
            <a:spLocks noGrp="1"/>
          </p:cNvSpPr>
          <p:nvPr>
            <p:ph type="title"/>
          </p:nvPr>
        </p:nvSpPr>
        <p:spPr>
          <a:xfrm>
            <a:off x="85725" y="134937"/>
            <a:ext cx="8661400" cy="966789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tt-RU" sz="5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Шашкадан икенче урын алдым</a:t>
            </a:r>
            <a:endParaRPr lang="ru-RU" sz="5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420" name="Picture 204" descr="C:\Users\Администратор\Desktop\зямнида\S6003535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193800" y="1384300"/>
            <a:ext cx="6601460" cy="5022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393700" y="1028700"/>
            <a:ext cx="8280400" cy="5829300"/>
            <a:chOff x="930" y="0"/>
            <a:chExt cx="5964" cy="4528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0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1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2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3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4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5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7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8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9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0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1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2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3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5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6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7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8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9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0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1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2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3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4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5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6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7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8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0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1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2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3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4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5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6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7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8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9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0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1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2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3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4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5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6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7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8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9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0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1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2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3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4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5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6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7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8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9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0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1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2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3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4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5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6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7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8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99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0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1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2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3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4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5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6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7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8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09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0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1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2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3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4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5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6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7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8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19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0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1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2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3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4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5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6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7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8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29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0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1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2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3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4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5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6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7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8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39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0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1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2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3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4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5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6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7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8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49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0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1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2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3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4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5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6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7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8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59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0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1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2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3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4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5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6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7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8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69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0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1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2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3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4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5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6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7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8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79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0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1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2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3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4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5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6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7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8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89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0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1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2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3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4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5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6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7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8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99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0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1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2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3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4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5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6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7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8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09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0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1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2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3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4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5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6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7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8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19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0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1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2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3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4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5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6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27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3"/>
          <p:cNvGrpSpPr>
            <a:grpSpLocks/>
          </p:cNvGrpSpPr>
          <p:nvPr/>
        </p:nvGrpSpPr>
        <p:grpSpPr bwMode="auto">
          <a:xfrm>
            <a:off x="260350" y="806450"/>
            <a:ext cx="8280400" cy="5834063"/>
            <a:chOff x="930" y="0"/>
            <a:chExt cx="5964" cy="4528"/>
          </a:xfrm>
        </p:grpSpPr>
        <p:sp>
          <p:nvSpPr>
            <p:cNvPr id="27653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4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5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6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7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8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9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0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1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2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3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4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5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6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7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8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69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0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1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2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3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4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5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6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7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8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9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0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1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2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3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4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5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6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7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8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9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0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1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2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3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4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5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6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7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8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9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0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1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2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3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4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5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6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7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8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09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0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1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2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3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4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5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6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7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8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19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0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1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2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3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4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5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6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7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8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29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0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1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2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3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4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5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6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7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8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39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0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1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2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3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4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5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6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7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8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49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0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1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2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3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4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5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6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7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8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9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0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1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2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3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4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5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6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7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8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9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0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1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2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3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4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5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6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7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8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9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0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1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2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3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4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5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6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7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8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9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0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1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2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3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4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5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6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7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8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99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0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1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2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3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4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5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6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7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8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09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0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1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2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3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4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5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6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7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8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19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0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1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2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3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4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5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6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7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8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29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0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1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2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3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4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5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6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7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8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39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0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1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2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3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4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5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6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7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8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49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50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51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52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098" name="Picture 2" descr="E:\Саша\сканирование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8166" y="1895976"/>
            <a:ext cx="2676782" cy="38888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" name="Picture 2" descr="E:\Саша\сканирование0005.jpg"/>
          <p:cNvPicPr>
            <a:picLocks noChangeAspect="1" noChangeArrowheads="1"/>
          </p:cNvPicPr>
          <p:nvPr/>
        </p:nvPicPr>
        <p:blipFill>
          <a:blip r:embed="rId3"/>
          <a:srcRect l="15410" t="5767" r="3551"/>
          <a:stretch>
            <a:fillRect/>
          </a:stretch>
        </p:blipFill>
        <p:spPr bwMode="auto">
          <a:xfrm>
            <a:off x="4749800" y="2317750"/>
            <a:ext cx="2933700" cy="3502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7652" name="Rectangle 205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04875"/>
          </a:xfrm>
        </p:spPr>
        <p:txBody>
          <a:bodyPr/>
          <a:lstStyle/>
          <a:p>
            <a:r>
              <a:rPr lang="ru-RU" sz="3600" b="1" i="1" dirty="0" err="1" smtClean="0">
                <a:solidFill>
                  <a:schemeClr val="accent2"/>
                </a:solidFill>
              </a:rPr>
              <a:t>Хайваннарны</a:t>
            </a:r>
            <a:r>
              <a:rPr lang="ru-RU" sz="3600" b="1" i="1" dirty="0" smtClean="0">
                <a:solidFill>
                  <a:schemeClr val="accent2"/>
                </a:solidFill>
              </a:rPr>
              <a:t> </a:t>
            </a:r>
            <a:r>
              <a:rPr lang="ru-RU" sz="3600" b="1" i="1" dirty="0" err="1" smtClean="0">
                <a:solidFill>
                  <a:schemeClr val="accent2"/>
                </a:solidFill>
              </a:rPr>
              <a:t>яратам</a:t>
            </a:r>
            <a:endParaRPr lang="ru-RU" sz="3600" b="1" i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3"/>
          <p:cNvGrpSpPr>
            <a:grpSpLocks/>
          </p:cNvGrpSpPr>
          <p:nvPr/>
        </p:nvGrpSpPr>
        <p:grpSpPr bwMode="auto">
          <a:xfrm>
            <a:off x="171450" y="1339850"/>
            <a:ext cx="8280400" cy="5197475"/>
            <a:chOff x="930" y="0"/>
            <a:chExt cx="5964" cy="4528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0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3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4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5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6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7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8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0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1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3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4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5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6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7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8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9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0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1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2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3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4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5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6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7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8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9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0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1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2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3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4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5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6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7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8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9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0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1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2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3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4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5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6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7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8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29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0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1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2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3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4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5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6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7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8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39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0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1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2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3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4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5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6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7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8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49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0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1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2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3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4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5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6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7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8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9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0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1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2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3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4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5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6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7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8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69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0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1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2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3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4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5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6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7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8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79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0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1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2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3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4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5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6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7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8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89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0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1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2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3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4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5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6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7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8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99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0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1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2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3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4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5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6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7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8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09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0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1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2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3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4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5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6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7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8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19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0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1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2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3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4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5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6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7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8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29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0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1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2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3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4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5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6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7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8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39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0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1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2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3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4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5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6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7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8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49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0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1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2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3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4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5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6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7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8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59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0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1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2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3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4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5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6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7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8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69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0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1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2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3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4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75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674" name="Содержимое 204"/>
          <p:cNvSpPr>
            <a:spLocks noGrp="1"/>
          </p:cNvSpPr>
          <p:nvPr>
            <p:ph idx="1"/>
          </p:nvPr>
        </p:nvSpPr>
        <p:spPr>
          <a:xfrm>
            <a:off x="431800" y="368300"/>
            <a:ext cx="8235950" cy="12382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 err="1" smtClean="0">
                <a:solidFill>
                  <a:srgbClr val="00B0F0"/>
                </a:solidFill>
                <a:latin typeface="+mj-lt"/>
              </a:rPr>
              <a:t>Шигырь</a:t>
            </a:r>
            <a:r>
              <a:rPr lang="ru-RU" b="1" i="1" dirty="0" smtClean="0">
                <a:solidFill>
                  <a:srgbClr val="00B0F0"/>
                </a:solidFill>
                <a:latin typeface="+mj-lt"/>
              </a:rPr>
              <a:t>, </a:t>
            </a:r>
            <a:r>
              <a:rPr lang="tt-RU" b="1" i="1" dirty="0" smtClean="0">
                <a:solidFill>
                  <a:srgbClr val="00B0F0"/>
                </a:solidFill>
                <a:latin typeface="+mj-lt"/>
              </a:rPr>
              <a:t>җыр, бию конкурсларында </a:t>
            </a:r>
          </a:p>
          <a:p>
            <a:pPr algn="ctr">
              <a:buFontTx/>
              <a:buNone/>
            </a:pPr>
            <a:r>
              <a:rPr lang="tt-RU" b="1" i="1" dirty="0" smtClean="0">
                <a:solidFill>
                  <a:srgbClr val="00B0F0"/>
                </a:solidFill>
                <a:latin typeface="+mj-lt"/>
              </a:rPr>
              <a:t>урыннар алам </a:t>
            </a:r>
            <a:endParaRPr lang="ru-RU" b="1" i="1" dirty="0" smtClean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28675" name="Picture 204" descr="IMG_00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2139950"/>
            <a:ext cx="2800350" cy="37417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62" name="Picture 2" descr="E:\SAM_0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5350" y="2228850"/>
            <a:ext cx="3155950" cy="3651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14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3"/>
          <p:cNvGrpSpPr>
            <a:grpSpLocks/>
          </p:cNvGrpSpPr>
          <p:nvPr/>
        </p:nvGrpSpPr>
        <p:grpSpPr bwMode="auto">
          <a:xfrm>
            <a:off x="395288" y="939799"/>
            <a:ext cx="8280400" cy="5657851"/>
            <a:chOff x="930" y="0"/>
            <a:chExt cx="5964" cy="4528"/>
          </a:xfrm>
        </p:grpSpPr>
        <p:sp>
          <p:nvSpPr>
            <p:cNvPr id="29701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2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3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4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5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8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9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1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2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3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4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5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6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7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8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9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0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1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2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3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4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5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6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7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8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9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0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1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2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3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4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5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6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7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8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9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0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1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2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3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4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5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6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7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8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9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0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1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2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3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4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5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6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7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8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9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0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1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2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3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4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5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6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7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8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69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0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1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2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3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4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5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6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7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8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79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0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1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2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3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4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5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6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7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8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89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0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1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2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3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4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5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6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7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8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99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0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1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2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3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4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5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6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7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8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09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0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1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2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3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4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5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6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7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8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19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0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1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2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3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4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5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6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7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8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29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0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1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2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3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4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5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6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7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8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39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0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1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2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3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4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5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6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7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8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49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0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1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2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3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4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5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6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7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8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59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0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1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2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3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4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5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6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7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8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69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0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1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2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3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4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5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6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7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8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79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0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1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2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3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4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5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6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7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8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89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0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1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2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3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4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5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6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7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8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99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900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" name="Заголовок 203"/>
          <p:cNvSpPr>
            <a:spLocks noGrp="1"/>
          </p:cNvSpPr>
          <p:nvPr>
            <p:ph type="ctrTitle"/>
          </p:nvPr>
        </p:nvSpPr>
        <p:spPr>
          <a:xfrm>
            <a:off x="1416050" y="184150"/>
            <a:ext cx="6838950" cy="888999"/>
          </a:xfrm>
        </p:spPr>
        <p:txBody>
          <a:bodyPr/>
          <a:lstStyle/>
          <a:p>
            <a:r>
              <a:rPr lang="ru-RU" sz="3200" i="1" dirty="0" err="1" smtClean="0">
                <a:solidFill>
                  <a:srgbClr val="0070C0"/>
                </a:solidFill>
              </a:rPr>
              <a:t>Сыйныф</a:t>
            </a:r>
            <a:r>
              <a:rPr lang="ru-RU" sz="3200" i="1" dirty="0" smtClean="0">
                <a:solidFill>
                  <a:srgbClr val="0070C0"/>
                </a:solidFill>
              </a:rPr>
              <a:t> </a:t>
            </a:r>
            <a:r>
              <a:rPr lang="tt-RU" sz="3200" i="1" dirty="0" smtClean="0">
                <a:solidFill>
                  <a:srgbClr val="0070C0"/>
                </a:solidFill>
              </a:rPr>
              <a:t>җитәкчем-Гүзәния апа</a:t>
            </a:r>
            <a:endParaRPr lang="ru-RU" sz="3200" i="1" dirty="0">
              <a:solidFill>
                <a:srgbClr val="0070C0"/>
              </a:solidFill>
            </a:endParaRPr>
          </a:p>
        </p:txBody>
      </p:sp>
      <p:pic>
        <p:nvPicPr>
          <p:cNvPr id="41986" name="Picture 2" descr="E:\P9010065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917700"/>
            <a:ext cx="5486400" cy="4114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 advClick="0" advTm="14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3"/>
          <p:cNvGrpSpPr>
            <a:grpSpLocks/>
          </p:cNvGrpSpPr>
          <p:nvPr/>
        </p:nvGrpSpPr>
        <p:grpSpPr bwMode="auto">
          <a:xfrm>
            <a:off x="476250" y="954088"/>
            <a:ext cx="8199438" cy="5643562"/>
            <a:chOff x="930" y="0"/>
            <a:chExt cx="5964" cy="4528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0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1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8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0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2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3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5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6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7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8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9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0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1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2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3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4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5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6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7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8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9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0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1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2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3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4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5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6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7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8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9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0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1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2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3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4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5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6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7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8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49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0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1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2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3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4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5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6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7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8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59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0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1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2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3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4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5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6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7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8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69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0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1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2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3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4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5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6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7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8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79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0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1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2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3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4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5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6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7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8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89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0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1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2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3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4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5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6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7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8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9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0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1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2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3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4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5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6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7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8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9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0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1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2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3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4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5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6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7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8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9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0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1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2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3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4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5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6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7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8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29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0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1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2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3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4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5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6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7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8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9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0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1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2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3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4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5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6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7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8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49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0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1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2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3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4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5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6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7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8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59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0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1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2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3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4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5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6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7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8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69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0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1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2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3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4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5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6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7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8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79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0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1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2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3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4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5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6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87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26" name="Picture 2" descr="E:\Саша\сканирование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836" y="1631308"/>
            <a:ext cx="3633445" cy="4269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387" name="Rectangle 205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913"/>
            <a:ext cx="8229600" cy="900112"/>
          </a:xfrm>
        </p:spPr>
        <p:txBody>
          <a:bodyPr/>
          <a:lstStyle/>
          <a:p>
            <a:r>
              <a:rPr lang="tt-RU" smtClean="0"/>
              <a:t>“</a:t>
            </a:r>
            <a:r>
              <a:rPr lang="tt-RU" sz="4000" b="1" i="1" smtClean="0">
                <a:solidFill>
                  <a:schemeClr val="accent2"/>
                </a:solidFill>
              </a:rPr>
              <a:t>Ел укучысы”  бәйгесе</a:t>
            </a:r>
            <a:endParaRPr lang="ru-RU" sz="4000" b="1" i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3"/>
          <p:cNvGrpSpPr>
            <a:grpSpLocks/>
          </p:cNvGrpSpPr>
          <p:nvPr/>
        </p:nvGrpSpPr>
        <p:grpSpPr bwMode="auto">
          <a:xfrm>
            <a:off x="250825" y="819150"/>
            <a:ext cx="8370888" cy="6264275"/>
            <a:chOff x="930" y="0"/>
            <a:chExt cx="5964" cy="4528"/>
          </a:xfrm>
        </p:grpSpPr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4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5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6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1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2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6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8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9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2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3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5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6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7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8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9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0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1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2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3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4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5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6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7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8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9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0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1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2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3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4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5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6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7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8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9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0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2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3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4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5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6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7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8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9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0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1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2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3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4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5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6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7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8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9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0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1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2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3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4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5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6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7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8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9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0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1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2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3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4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5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6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7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8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9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0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1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2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3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4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5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6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7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8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9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0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1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2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3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4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5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6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7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8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9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0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1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2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3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4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5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6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7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8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49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0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1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2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3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4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5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6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7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8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59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0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1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2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3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4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5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6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7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8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69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0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1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2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3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4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5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6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7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8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79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0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1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2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3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4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5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6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7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8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89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0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1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2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3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4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5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6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7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8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99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0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1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2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3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4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5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6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7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8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09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10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11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7410" name="Picture 203" descr="clip_image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124075"/>
            <a:ext cx="6119812" cy="35099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7411" name="Rectangle 204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0"/>
            <a:ext cx="8094662" cy="1403350"/>
          </a:xfrm>
        </p:spPr>
        <p:txBody>
          <a:bodyPr/>
          <a:lstStyle/>
          <a:p>
            <a:r>
              <a:rPr lang="ru-RU" sz="3600" b="1" i="1" smtClean="0">
                <a:solidFill>
                  <a:schemeClr val="accent2"/>
                </a:solidFill>
              </a:rPr>
              <a:t>Туган авылым - Ш</a:t>
            </a:r>
            <a:r>
              <a:rPr lang="tt-RU" sz="3600" b="1" i="1" smtClean="0">
                <a:solidFill>
                  <a:schemeClr val="accent2"/>
                </a:solidFill>
              </a:rPr>
              <a:t>әдче башы </a:t>
            </a:r>
            <a:endParaRPr lang="ru-RU" sz="3600" b="1" i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 advClick="0" advTm="14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oup 3"/>
          <p:cNvGrpSpPr>
            <a:grpSpLocks/>
          </p:cNvGrpSpPr>
          <p:nvPr/>
        </p:nvGrpSpPr>
        <p:grpSpPr bwMode="auto">
          <a:xfrm>
            <a:off x="250825" y="593725"/>
            <a:ext cx="8280400" cy="6264275"/>
            <a:chOff x="930" y="0"/>
            <a:chExt cx="5964" cy="4528"/>
          </a:xfrm>
        </p:grpSpPr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8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9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0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1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2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3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6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7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9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0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1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2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3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4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5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7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8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9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0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1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2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3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4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5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6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7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8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9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0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1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2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3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4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5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6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7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8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9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0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1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2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3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4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5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6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7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8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09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0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1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2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3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4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5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6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7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8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19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0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1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2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3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4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5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6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7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8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29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0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1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2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3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4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5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6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7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8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39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0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1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2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3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4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5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6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7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8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49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0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1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2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3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4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5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6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7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8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59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0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1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2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3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4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5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6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7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8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9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0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1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2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3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4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5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6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7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8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9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0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1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2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3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4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5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6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7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8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89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0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1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2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3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4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5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6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7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8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99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0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1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2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3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4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5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6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7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8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9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0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1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2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3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4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5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6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7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8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19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0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1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2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3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4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5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6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7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8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29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0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1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2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3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4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5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6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7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8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39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0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1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2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3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4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5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6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7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8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49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0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1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2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3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4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55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122" name="Picture 2" descr="E:\Саша\сканирование0007.jpg"/>
          <p:cNvPicPr>
            <a:picLocks noChangeAspect="1" noChangeArrowheads="1"/>
          </p:cNvPicPr>
          <p:nvPr/>
        </p:nvPicPr>
        <p:blipFill>
          <a:blip r:embed="rId2" cstate="print"/>
          <a:srcRect l="1863" t="6072" r="1834" b="3717"/>
          <a:stretch>
            <a:fillRect/>
          </a:stretch>
        </p:blipFill>
        <p:spPr bwMode="auto">
          <a:xfrm>
            <a:off x="4250142" y="1339850"/>
            <a:ext cx="3841552" cy="2679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3555" name="Picture 204" descr="IMG_00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6613" y="1538288"/>
            <a:ext cx="32512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757" name="Picture 205" descr="IMG_005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3878263"/>
            <a:ext cx="3248025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3758" name="Rectangle 206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-171450"/>
            <a:ext cx="8229600" cy="1143000"/>
          </a:xfrm>
        </p:spPr>
        <p:txBody>
          <a:bodyPr/>
          <a:lstStyle/>
          <a:p>
            <a:r>
              <a:rPr lang="ru-RU" sz="3200" b="1" i="1" dirty="0" err="1" smtClean="0">
                <a:solidFill>
                  <a:srgbClr val="00B050"/>
                </a:solidFill>
                <a:latin typeface="+mn-lt"/>
              </a:rPr>
              <a:t>Сый</a:t>
            </a:r>
            <a:r>
              <a:rPr lang="ru-RU" sz="3200" b="1" i="1" dirty="0" smtClean="0">
                <a:solidFill>
                  <a:srgbClr val="00B050"/>
                </a:solidFill>
                <a:latin typeface="+mn-lt"/>
              </a:rPr>
              <a:t>- </a:t>
            </a:r>
            <a:r>
              <a:rPr lang="ru-RU" sz="3200" b="1" i="1" dirty="0" err="1" smtClean="0">
                <a:solidFill>
                  <a:srgbClr val="00B050"/>
                </a:solidFill>
                <a:latin typeface="+mn-lt"/>
              </a:rPr>
              <a:t>нигъм</a:t>
            </a:r>
            <a:r>
              <a:rPr lang="tt-RU" sz="3200" b="1" i="1" dirty="0" smtClean="0">
                <a:solidFill>
                  <a:srgbClr val="00B050"/>
                </a:solidFill>
                <a:latin typeface="+mn-lt"/>
              </a:rPr>
              <a:t>әткә бай туган ягым</a:t>
            </a:r>
            <a:endParaRPr lang="ru-RU" sz="3200" b="1" i="1" dirty="0" smtClean="0">
              <a:solidFill>
                <a:srgbClr val="00B050"/>
              </a:solidFill>
              <a:latin typeface="+mn-lt"/>
            </a:endParaRPr>
          </a:p>
        </p:txBody>
      </p:sp>
    </p:spTree>
  </p:cSld>
  <p:clrMapOvr>
    <a:masterClrMapping/>
  </p:clrMapOvr>
  <p:transition spd="med" advClick="0" advTm="14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3"/>
          <p:cNvGrpSpPr>
            <a:grpSpLocks/>
          </p:cNvGrpSpPr>
          <p:nvPr/>
        </p:nvGrpSpPr>
        <p:grpSpPr bwMode="auto">
          <a:xfrm>
            <a:off x="0" y="717551"/>
            <a:ext cx="9144000" cy="5689600"/>
            <a:chOff x="930" y="0"/>
            <a:chExt cx="5964" cy="4528"/>
          </a:xfrm>
        </p:grpSpPr>
        <p:sp>
          <p:nvSpPr>
            <p:cNvPr id="19462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3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4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5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6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1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2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5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6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7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8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9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0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1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3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4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5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6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8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9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0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1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2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3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4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5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6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7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8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9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0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1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2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3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4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5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6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7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8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09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0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1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2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3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4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5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6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7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8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9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0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1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2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3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4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5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6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7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8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9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0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1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2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3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4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5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6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7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8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39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0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1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2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3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4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5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6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7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8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49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0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1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2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3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4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5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6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7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8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2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3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4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5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6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7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8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9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0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1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2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3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4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5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6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7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8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79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0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1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2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3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4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5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6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7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8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89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0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1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2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3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4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5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6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7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8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99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0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1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2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3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4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5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6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7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8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09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0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1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2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3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4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5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6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7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8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19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0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1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2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3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4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5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6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7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8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29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0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1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2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3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4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5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6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7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8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39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0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1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2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3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4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5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6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7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8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49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0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1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2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3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4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5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6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7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8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59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0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0" name="Заголовок 206"/>
          <p:cNvSpPr>
            <a:spLocks noGrp="1"/>
          </p:cNvSpPr>
          <p:nvPr>
            <p:ph type="title"/>
          </p:nvPr>
        </p:nvSpPr>
        <p:spPr>
          <a:xfrm>
            <a:off x="2868466" y="238015"/>
            <a:ext cx="2938682" cy="1135246"/>
          </a:xfrm>
        </p:spPr>
        <p:txBody>
          <a:bodyPr/>
          <a:lstStyle/>
          <a:p>
            <a:pPr>
              <a:defRPr/>
            </a:pPr>
            <a:r>
              <a:rPr lang="tt-RU" sz="54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19460" name="Text Box 206"/>
          <p:cNvSpPr txBox="1">
            <a:spLocks noChangeArrowheads="1"/>
          </p:cNvSpPr>
          <p:nvPr/>
        </p:nvSpPr>
        <p:spPr bwMode="auto">
          <a:xfrm>
            <a:off x="5461000" y="2139950"/>
            <a:ext cx="3149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1600" b="1" i="1" dirty="0">
                <a:solidFill>
                  <a:schemeClr val="accent2"/>
                </a:solidFill>
              </a:rPr>
              <a:t>Һәркемгә үрнәк сем</a:t>
            </a:r>
            <a:r>
              <a:rPr lang="ru-RU" sz="1600" b="1" i="1" dirty="0" err="1">
                <a:solidFill>
                  <a:schemeClr val="accent2"/>
                </a:solidFill>
              </a:rPr>
              <a:t>ьябыз</a:t>
            </a:r>
            <a:r>
              <a:rPr lang="tt-RU" sz="1600" b="1" i="1" dirty="0">
                <a:solidFill>
                  <a:schemeClr val="accent2"/>
                </a:solidFill>
              </a:rPr>
              <a:t>,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Бар да бездә пешекче.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Әнием минем өебездә 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Иң сабыр, тыйнак кеше.</a:t>
            </a:r>
          </a:p>
          <a:p>
            <a:endParaRPr lang="tt-RU" sz="1600" b="1" i="1" dirty="0">
              <a:solidFill>
                <a:schemeClr val="accent2"/>
              </a:solidFill>
            </a:endParaRPr>
          </a:p>
          <a:p>
            <a:r>
              <a:rPr lang="tt-RU" sz="1600" b="1" i="1" dirty="0">
                <a:solidFill>
                  <a:schemeClr val="accent2"/>
                </a:solidFill>
              </a:rPr>
              <a:t>Әтием минем колхозда,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Алдынгы механизатор.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Тимер атына тотынса,</a:t>
            </a:r>
          </a:p>
          <a:p>
            <a:r>
              <a:rPr lang="tt-RU" sz="1600" b="1" i="1" dirty="0">
                <a:solidFill>
                  <a:schemeClr val="accent2"/>
                </a:solidFill>
              </a:rPr>
              <a:t>Барын эшләр, көт тә тор.</a:t>
            </a:r>
            <a:endParaRPr lang="ru-RU" sz="1600" b="1" i="1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E:\Саша\сканирование0003.jpg"/>
          <p:cNvPicPr>
            <a:picLocks noChangeAspect="1" noChangeArrowheads="1"/>
          </p:cNvPicPr>
          <p:nvPr/>
        </p:nvPicPr>
        <p:blipFill>
          <a:blip r:embed="rId2"/>
          <a:srcRect l="18650" t="19499"/>
          <a:stretch>
            <a:fillRect/>
          </a:stretch>
        </p:blipFill>
        <p:spPr bwMode="auto">
          <a:xfrm>
            <a:off x="704850" y="1962150"/>
            <a:ext cx="4611688" cy="3165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665" name="Rectangle 209"/>
          <p:cNvSpPr>
            <a:spLocks noChangeArrowheads="1"/>
          </p:cNvSpPr>
          <p:nvPr/>
        </p:nvSpPr>
        <p:spPr bwMode="auto">
          <a:xfrm>
            <a:off x="1016000" y="368300"/>
            <a:ext cx="6977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 i="1">
                <a:solidFill>
                  <a:schemeClr val="accent2"/>
                </a:solidFill>
              </a:rPr>
              <a:t>              </a:t>
            </a:r>
            <a:r>
              <a:rPr lang="tt-RU" sz="3200" b="1" i="1">
                <a:solidFill>
                  <a:schemeClr val="accent2"/>
                </a:solidFill>
              </a:rPr>
              <a:t>Һәркемгә үрнәк сем</a:t>
            </a:r>
            <a:r>
              <a:rPr lang="ru-RU" sz="3200" b="1" i="1">
                <a:solidFill>
                  <a:schemeClr val="accent2"/>
                </a:solidFill>
              </a:rPr>
              <a:t>ьябыз</a:t>
            </a:r>
            <a:endParaRPr lang="tt-RU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3"/>
          <p:cNvGrpSpPr>
            <a:grpSpLocks/>
          </p:cNvGrpSpPr>
          <p:nvPr/>
        </p:nvGrpSpPr>
        <p:grpSpPr bwMode="auto">
          <a:xfrm>
            <a:off x="0" y="728663"/>
            <a:ext cx="9144000" cy="6858000"/>
            <a:chOff x="930" y="0"/>
            <a:chExt cx="5964" cy="4528"/>
          </a:xfrm>
        </p:grpSpPr>
        <p:sp>
          <p:nvSpPr>
            <p:cNvPr id="20486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7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8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9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0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1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2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3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4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5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6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7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8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9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5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7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9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4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6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7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8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9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0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1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2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3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4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5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6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7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8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9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0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1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2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3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4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5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6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7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8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9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0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1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2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3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4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5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6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7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8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9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0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1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2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3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4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5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6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7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8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9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0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1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2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3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4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5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6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7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8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69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0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1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2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3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4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5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6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7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8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79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0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1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2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3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4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5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6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7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8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89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0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1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2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3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4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5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6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7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8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99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0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1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2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3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4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5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6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7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8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09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0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1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2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3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4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5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6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7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8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19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0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1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2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3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4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5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6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7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8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29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0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1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2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3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4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5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6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7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8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9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0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1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2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3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4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5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6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7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8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49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0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1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2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3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4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5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6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7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8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59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0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1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2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3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4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5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6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7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8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69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0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1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2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3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4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5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6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7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8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79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0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1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2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3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4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85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0482" name="Picture 2" descr="E:\Саша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7100" y="1854200"/>
            <a:ext cx="3284538" cy="46021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Rectangle 211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37063" y="3294063"/>
            <a:ext cx="4140200" cy="4030662"/>
          </a:xfrm>
        </p:spPr>
        <p:txBody>
          <a:bodyPr/>
          <a:lstStyle/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Апам укый алтынчыда,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Бәйли, чигә, пешерә.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Әниемнең уң кулы ул,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Бар эшкә дә өлгерә.</a:t>
            </a:r>
            <a:endParaRPr lang="ru-RU" sz="2400" b="1" i="1" smtClean="0">
              <a:solidFill>
                <a:schemeClr val="accent2"/>
              </a:solidFill>
            </a:endParaRPr>
          </a:p>
        </p:txBody>
      </p:sp>
      <p:sp>
        <p:nvSpPr>
          <p:cNvPr id="20484" name="Rectangle 212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0"/>
            <a:ext cx="8229600" cy="1143000"/>
          </a:xfrm>
        </p:spPr>
        <p:txBody>
          <a:bodyPr/>
          <a:lstStyle/>
          <a:p>
            <a:r>
              <a:rPr lang="tt-RU" sz="3600" b="1" i="1" smtClean="0">
                <a:solidFill>
                  <a:schemeClr val="accent2"/>
                </a:solidFill>
              </a:rPr>
              <a:t>Апам – ярдәмчем минем</a:t>
            </a:r>
            <a:endParaRPr lang="ru-RU" sz="3600" b="1" i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3"/>
          <p:cNvGrpSpPr>
            <a:grpSpLocks/>
          </p:cNvGrpSpPr>
          <p:nvPr/>
        </p:nvGrpSpPr>
        <p:grpSpPr bwMode="auto">
          <a:xfrm>
            <a:off x="395288" y="728663"/>
            <a:ext cx="8316912" cy="5868987"/>
            <a:chOff x="930" y="0"/>
            <a:chExt cx="5964" cy="4528"/>
          </a:xfrm>
        </p:grpSpPr>
        <p:sp>
          <p:nvSpPr>
            <p:cNvPr id="21509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2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3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6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7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0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1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2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3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5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6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7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8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9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1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2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3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4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5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6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7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8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0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1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2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3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4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5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7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9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1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3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4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5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7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9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1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2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3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5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7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9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1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2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3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4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5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6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7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8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9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0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1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2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3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4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5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6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7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8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89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0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1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2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3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4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5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6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7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8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99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0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1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2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3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4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5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6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7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8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09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0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1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2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3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4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5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6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7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8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19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0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1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2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3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4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5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6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7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8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29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0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1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2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3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4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5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6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7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8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39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0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1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2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3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4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5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6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7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8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49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0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1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2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3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4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5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6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7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8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59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0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1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2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3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4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5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6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7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8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69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0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1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2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3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4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5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6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7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8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79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0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1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2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3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4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5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6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7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8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89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0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1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2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3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4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5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6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7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8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99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0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1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2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3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4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5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6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7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08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506" name="Picture 203"/>
          <p:cNvPicPr>
            <a:picLocks noChangeAspect="1" noChangeArrowheads="1"/>
          </p:cNvPicPr>
          <p:nvPr/>
        </p:nvPicPr>
        <p:blipFill>
          <a:blip r:embed="rId2" cstate="print"/>
          <a:srcRect l="9000" t="16579" r="39737" b="4135"/>
          <a:stretch>
            <a:fillRect/>
          </a:stretch>
        </p:blipFill>
        <p:spPr bwMode="auto">
          <a:xfrm>
            <a:off x="881063" y="1268413"/>
            <a:ext cx="3414712" cy="4321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7" name="Rectangle 207"/>
          <p:cNvSpPr>
            <a:spLocks noGrp="1" noChangeArrowheads="1"/>
          </p:cNvSpPr>
          <p:nvPr>
            <p:ph type="title" idx="4294967295"/>
          </p:nvPr>
        </p:nvSpPr>
        <p:spPr>
          <a:xfrm>
            <a:off x="701675" y="368300"/>
            <a:ext cx="8229600" cy="49213"/>
          </a:xfrm>
        </p:spPr>
        <p:txBody>
          <a:bodyPr/>
          <a:lstStyle/>
          <a:p>
            <a:r>
              <a:rPr lang="tt-RU" sz="3600" b="1" i="1" smtClean="0">
                <a:solidFill>
                  <a:schemeClr val="accent2"/>
                </a:solidFill>
              </a:rPr>
              <a:t/>
            </a:r>
            <a:br>
              <a:rPr lang="tt-RU" sz="3600" b="1" i="1" smtClean="0">
                <a:solidFill>
                  <a:schemeClr val="accent2"/>
                </a:solidFill>
              </a:rPr>
            </a:br>
            <a:r>
              <a:rPr lang="tt-RU" sz="3600" b="1" i="1" smtClean="0">
                <a:solidFill>
                  <a:schemeClr val="accent2"/>
                </a:solidFill>
              </a:rPr>
              <a:t>Үрнәк абый ич мин, энемә.</a:t>
            </a:r>
            <a:endParaRPr lang="ru-RU" sz="3600" b="1" i="1" smtClean="0">
              <a:solidFill>
                <a:schemeClr val="accent2"/>
              </a:solidFill>
            </a:endParaRPr>
          </a:p>
        </p:txBody>
      </p:sp>
      <p:sp>
        <p:nvSpPr>
          <p:cNvPr id="21508" name="Rectangle 208"/>
          <p:cNvSpPr>
            <a:spLocks noGrp="1" noChangeArrowheads="1"/>
          </p:cNvSpPr>
          <p:nvPr>
            <p:ph idx="4294967295"/>
          </p:nvPr>
        </p:nvSpPr>
        <p:spPr>
          <a:xfrm>
            <a:off x="4346575" y="2168525"/>
            <a:ext cx="3735388" cy="3194050"/>
          </a:xfrm>
        </p:spPr>
        <p:txBody>
          <a:bodyPr/>
          <a:lstStyle/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Энем керде беренчегә,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Укырга өйрәнеп килә.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Минем кебек шук малай ул</a:t>
            </a:r>
          </a:p>
          <a:p>
            <a:pPr>
              <a:buFontTx/>
              <a:buNone/>
            </a:pPr>
            <a:r>
              <a:rPr lang="tt-RU" sz="2400" b="1" i="1" smtClean="0">
                <a:solidFill>
                  <a:schemeClr val="accent2"/>
                </a:solidFill>
              </a:rPr>
              <a:t>Бар нәрсәне дә белә.</a:t>
            </a:r>
          </a:p>
          <a:p>
            <a:endParaRPr lang="tt-RU" sz="2400" b="1" i="1" smtClean="0">
              <a:solidFill>
                <a:schemeClr val="accent2"/>
              </a:solidFill>
            </a:endParaRPr>
          </a:p>
          <a:p>
            <a:endParaRPr lang="tt-RU" b="1" i="1" smtClean="0">
              <a:solidFill>
                <a:schemeClr val="accent2"/>
              </a:solidFill>
            </a:endParaRPr>
          </a:p>
          <a:p>
            <a:endParaRPr lang="ru-RU" smtClean="0"/>
          </a:p>
        </p:txBody>
      </p:sp>
    </p:spTree>
  </p:cSld>
  <p:clrMapOvr>
    <a:masterClrMapping/>
  </p:clrMapOvr>
  <p:transition spd="med" advClick="0" advTm="14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Заголовок 208"/>
          <p:cNvSpPr>
            <a:spLocks noGrp="1"/>
          </p:cNvSpPr>
          <p:nvPr>
            <p:ph type="title"/>
          </p:nvPr>
        </p:nvSpPr>
        <p:spPr>
          <a:xfrm>
            <a:off x="894843" y="393760"/>
            <a:ext cx="7352896" cy="10210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tt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Без сыйныфта 9 укучы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18636" name="Object 20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71550" y="2484438"/>
          <a:ext cx="3556000" cy="2789237"/>
        </p:xfrm>
        <a:graphic>
          <a:graphicData uri="http://schemas.openxmlformats.org/presentationml/2006/ole">
            <p:oleObj spid="_x0000_s18637" name="Документ" r:id="rId3" imgW="5482436" imgH="3785595" progId="Word.Document.8">
              <p:embed/>
            </p:oleObj>
          </a:graphicData>
        </a:graphic>
      </p:graphicFrame>
      <p:sp>
        <p:nvSpPr>
          <p:cNvPr id="18638" name="Rectangle 20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16450" y="2168525"/>
            <a:ext cx="4089401" cy="3641725"/>
          </a:xfrm>
        </p:spPr>
        <p:txBody>
          <a:bodyPr/>
          <a:lstStyle/>
          <a:p>
            <a:endParaRPr lang="tt-RU" sz="2800" dirty="0" smtClean="0"/>
          </a:p>
          <a:p>
            <a:endParaRPr lang="tt-RU" sz="2800" dirty="0" smtClean="0"/>
          </a:p>
          <a:p>
            <a:pPr>
              <a:buFontTx/>
              <a:buNone/>
            </a:pPr>
            <a:r>
              <a:rPr lang="tt-RU" sz="2000" b="1" i="1" dirty="0" smtClean="0">
                <a:solidFill>
                  <a:srgbClr val="3399FF"/>
                </a:solidFill>
              </a:rPr>
              <a:t>Классыбыз</a:t>
            </a:r>
            <a:r>
              <a:rPr lang="tt-RU" sz="2000" dirty="0" smtClean="0">
                <a:solidFill>
                  <a:srgbClr val="3399FF"/>
                </a:solidFill>
              </a:rPr>
              <a:t> </a:t>
            </a:r>
            <a:r>
              <a:rPr lang="tt-RU" sz="2000" b="1" i="1" dirty="0" smtClean="0">
                <a:solidFill>
                  <a:srgbClr val="3399FF"/>
                </a:solidFill>
              </a:rPr>
              <a:t>тату гаилә</a:t>
            </a:r>
            <a:r>
              <a:rPr lang="tt-RU" sz="2000" dirty="0" smtClean="0">
                <a:solidFill>
                  <a:srgbClr val="3399FF"/>
                </a:solidFill>
              </a:rPr>
              <a:t>,</a:t>
            </a:r>
          </a:p>
          <a:p>
            <a:pPr>
              <a:buFontTx/>
              <a:buNone/>
            </a:pPr>
            <a:r>
              <a:rPr lang="tt-RU" sz="2000" b="1" i="1" dirty="0" smtClean="0">
                <a:solidFill>
                  <a:srgbClr val="3399FF"/>
                </a:solidFill>
              </a:rPr>
              <a:t>Бездән үрнәк алыгыз.</a:t>
            </a:r>
          </a:p>
          <a:p>
            <a:pPr>
              <a:buFontTx/>
              <a:buNone/>
            </a:pPr>
            <a:r>
              <a:rPr lang="tt-RU" sz="2000" b="1" i="1" dirty="0" smtClean="0">
                <a:solidFill>
                  <a:srgbClr val="3399FF"/>
                </a:solidFill>
              </a:rPr>
              <a:t>Укыйбыз да, җырлыйбыз да,</a:t>
            </a:r>
          </a:p>
          <a:p>
            <a:pPr>
              <a:buFontTx/>
              <a:buNone/>
            </a:pPr>
            <a:r>
              <a:rPr lang="tt-RU" sz="2000" b="1" i="1" dirty="0" smtClean="0">
                <a:solidFill>
                  <a:srgbClr val="3399FF"/>
                </a:solidFill>
              </a:rPr>
              <a:t>Бик күңелле яшибез.</a:t>
            </a:r>
            <a:endParaRPr lang="ru-RU" sz="2000" b="1" i="1" dirty="0" smtClean="0">
              <a:solidFill>
                <a:srgbClr val="3399FF"/>
              </a:solidFill>
            </a:endParaRPr>
          </a:p>
        </p:txBody>
      </p:sp>
      <p:grpSp>
        <p:nvGrpSpPr>
          <p:cNvPr id="18639" name="Group 3"/>
          <p:cNvGrpSpPr>
            <a:grpSpLocks/>
          </p:cNvGrpSpPr>
          <p:nvPr/>
        </p:nvGrpSpPr>
        <p:grpSpPr bwMode="auto">
          <a:xfrm>
            <a:off x="0" y="1117600"/>
            <a:ext cx="9144000" cy="5740400"/>
            <a:chOff x="930" y="0"/>
            <a:chExt cx="5964" cy="4528"/>
          </a:xfrm>
        </p:grpSpPr>
        <p:sp>
          <p:nvSpPr>
            <p:cNvPr id="18640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1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2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3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4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5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6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7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8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49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0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1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2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3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4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5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6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7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8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59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0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1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2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3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4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5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6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7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8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69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0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1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2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3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4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5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6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7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8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79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0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1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2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3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4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5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6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7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8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89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0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1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2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3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4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5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6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7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8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99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0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1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2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3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4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5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6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7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8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9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0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1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2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3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4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5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6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7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8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9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0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1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2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3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4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5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6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7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8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9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0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1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2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3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4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5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6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7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8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9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0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1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2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3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4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5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6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7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8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9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0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1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2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3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4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5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6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7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8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9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0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1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2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3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4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5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6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7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8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9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0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1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2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3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4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5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6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7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8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9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0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1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2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3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4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5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6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7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8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9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0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1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2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3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4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5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6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7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8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9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0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1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2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3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4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5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6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7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8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9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0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1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2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3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4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5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6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7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8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9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0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1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2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3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4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5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6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7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8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29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0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1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2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3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4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5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6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7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8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39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204"/>
          <p:cNvSpPr>
            <a:spLocks noGrp="1"/>
          </p:cNvSpPr>
          <p:nvPr>
            <p:ph type="title"/>
          </p:nvPr>
        </p:nvSpPr>
        <p:spPr>
          <a:xfrm>
            <a:off x="674519" y="327276"/>
            <a:ext cx="7796382" cy="1082842"/>
          </a:xfrm>
        </p:spPr>
        <p:txBody>
          <a:bodyPr/>
          <a:lstStyle/>
          <a:p>
            <a:pPr>
              <a:defRPr/>
            </a:pPr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Мин ча</a:t>
            </a:r>
            <a:r>
              <a:rPr lang="tt-RU" sz="4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гыда шуарга яратам</a:t>
            </a:r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4578" name="Rectangle 20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16450" y="1739900"/>
            <a:ext cx="3822700" cy="4370388"/>
          </a:xfrm>
        </p:spPr>
        <p:txBody>
          <a:bodyPr/>
          <a:lstStyle/>
          <a:p>
            <a:pPr>
              <a:buFontTx/>
              <a:buNone/>
            </a:pPr>
            <a:r>
              <a:rPr lang="tt-RU" sz="1800" dirty="0" smtClean="0">
                <a:solidFill>
                  <a:schemeClr val="accent2"/>
                </a:solidFill>
              </a:rPr>
              <a:t>2010 ел- мәктәп-      </a:t>
            </a:r>
            <a:r>
              <a:rPr lang="en-US" sz="1800" dirty="0" smtClean="0">
                <a:solidFill>
                  <a:schemeClr val="accent2"/>
                </a:solidFill>
              </a:rPr>
              <a:t>III </a:t>
            </a:r>
            <a:r>
              <a:rPr lang="ru-RU" sz="1800" dirty="0" err="1" smtClean="0">
                <a:solidFill>
                  <a:schemeClr val="accent2"/>
                </a:solidFill>
              </a:rPr>
              <a:t>урын</a:t>
            </a:r>
            <a:endParaRPr lang="ru-RU" sz="18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tt-RU" sz="1800" dirty="0" smtClean="0">
                <a:solidFill>
                  <a:schemeClr val="accent2"/>
                </a:solidFill>
              </a:rPr>
              <a:t>2011 ел- мәктәп-  </a:t>
            </a:r>
            <a:r>
              <a:rPr lang="en-US" sz="1800" dirty="0" smtClean="0">
                <a:solidFill>
                  <a:schemeClr val="accent2"/>
                </a:solidFill>
              </a:rPr>
              <a:t>II </a:t>
            </a:r>
            <a:r>
              <a:rPr lang="ru-RU" sz="1800" dirty="0" err="1" smtClean="0">
                <a:solidFill>
                  <a:schemeClr val="accent2"/>
                </a:solidFill>
              </a:rPr>
              <a:t>урын</a:t>
            </a:r>
            <a:endParaRPr lang="ru-RU" sz="18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tt-RU" sz="1800" dirty="0" smtClean="0">
                <a:solidFill>
                  <a:schemeClr val="accent2"/>
                </a:solidFill>
              </a:rPr>
              <a:t>2012 ел- мәктәп-  </a:t>
            </a:r>
            <a:r>
              <a:rPr lang="en-US" sz="1800" dirty="0" smtClean="0">
                <a:solidFill>
                  <a:schemeClr val="accent2"/>
                </a:solidFill>
              </a:rPr>
              <a:t>I </a:t>
            </a:r>
            <a:r>
              <a:rPr lang="ru-RU" sz="1800" dirty="0" err="1" smtClean="0">
                <a:solidFill>
                  <a:schemeClr val="accent2"/>
                </a:solidFill>
              </a:rPr>
              <a:t>урын</a:t>
            </a:r>
            <a:endParaRPr lang="ru-RU" sz="18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tt-RU" sz="1800" dirty="0" smtClean="0">
                <a:solidFill>
                  <a:schemeClr val="accent2"/>
                </a:solidFill>
              </a:rPr>
              <a:t>2012 ел- якын</a:t>
            </a:r>
          </a:p>
          <a:p>
            <a:pPr>
              <a:buFontTx/>
              <a:buNone/>
            </a:pPr>
            <a:r>
              <a:rPr lang="tt-RU" sz="1800" dirty="0" smtClean="0">
                <a:solidFill>
                  <a:schemeClr val="accent2"/>
                </a:solidFill>
              </a:rPr>
              <a:t>мәктәпләр арасында- </a:t>
            </a:r>
            <a:r>
              <a:rPr lang="en-US" sz="1800" dirty="0" smtClean="0">
                <a:solidFill>
                  <a:schemeClr val="accent2"/>
                </a:solidFill>
              </a:rPr>
              <a:t>I </a:t>
            </a:r>
            <a:r>
              <a:rPr lang="ru-RU" sz="1800" dirty="0" err="1" smtClean="0">
                <a:solidFill>
                  <a:schemeClr val="accent2"/>
                </a:solidFill>
              </a:rPr>
              <a:t>урын</a:t>
            </a:r>
            <a:endParaRPr lang="ru-RU" sz="1800" dirty="0" smtClean="0">
              <a:solidFill>
                <a:schemeClr val="accent2"/>
              </a:solidFill>
            </a:endParaRPr>
          </a:p>
          <a:p>
            <a:endParaRPr lang="ru-RU" sz="1800" dirty="0" smtClean="0">
              <a:solidFill>
                <a:schemeClr val="accent2"/>
              </a:solidFill>
            </a:endParaRP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349250" y="1117600"/>
            <a:ext cx="8445500" cy="5740400"/>
            <a:chOff x="930" y="0"/>
            <a:chExt cx="5964" cy="4528"/>
          </a:xfrm>
        </p:grpSpPr>
        <p:sp>
          <p:nvSpPr>
            <p:cNvPr id="24582" name="Rectangle 4"/>
            <p:cNvSpPr>
              <a:spLocks noChangeArrowheads="1"/>
            </p:cNvSpPr>
            <p:nvPr/>
          </p:nvSpPr>
          <p:spPr bwMode="auto">
            <a:xfrm>
              <a:off x="1164" y="1653"/>
              <a:ext cx="73" cy="1254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3" name="Rectangle 5"/>
            <p:cNvSpPr>
              <a:spLocks noChangeArrowheads="1"/>
            </p:cNvSpPr>
            <p:nvPr/>
          </p:nvSpPr>
          <p:spPr bwMode="auto">
            <a:xfrm>
              <a:off x="6574" y="1683"/>
              <a:ext cx="73" cy="1253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4" name="Freeform 6"/>
            <p:cNvSpPr>
              <a:spLocks/>
            </p:cNvSpPr>
            <p:nvPr/>
          </p:nvSpPr>
          <p:spPr bwMode="auto">
            <a:xfrm>
              <a:off x="3193" y="274"/>
              <a:ext cx="1422" cy="67"/>
            </a:xfrm>
            <a:custGeom>
              <a:avLst/>
              <a:gdLst>
                <a:gd name="T0" fmla="*/ 1422 w 1422"/>
                <a:gd name="T1" fmla="*/ 0 h 67"/>
                <a:gd name="T2" fmla="*/ 1422 w 1422"/>
                <a:gd name="T3" fmla="*/ 64 h 67"/>
                <a:gd name="T4" fmla="*/ 0 w 1422"/>
                <a:gd name="T5" fmla="*/ 67 h 67"/>
                <a:gd name="T6" fmla="*/ 0 w 1422"/>
                <a:gd name="T7" fmla="*/ 3 h 67"/>
                <a:gd name="T8" fmla="*/ 1422 w 14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7"/>
                <a:gd name="T17" fmla="*/ 1422 w 1422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7">
                  <a:moveTo>
                    <a:pt x="1422" y="0"/>
                  </a:moveTo>
                  <a:lnTo>
                    <a:pt x="1422" y="64"/>
                  </a:lnTo>
                  <a:lnTo>
                    <a:pt x="0" y="67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5" name="Freeform 7"/>
            <p:cNvSpPr>
              <a:spLocks/>
            </p:cNvSpPr>
            <p:nvPr/>
          </p:nvSpPr>
          <p:spPr bwMode="auto">
            <a:xfrm>
              <a:off x="3206" y="4193"/>
              <a:ext cx="1422" cy="64"/>
            </a:xfrm>
            <a:custGeom>
              <a:avLst/>
              <a:gdLst>
                <a:gd name="T0" fmla="*/ 1422 w 1422"/>
                <a:gd name="T1" fmla="*/ 0 h 64"/>
                <a:gd name="T2" fmla="*/ 1422 w 1422"/>
                <a:gd name="T3" fmla="*/ 61 h 64"/>
                <a:gd name="T4" fmla="*/ 0 w 1422"/>
                <a:gd name="T5" fmla="*/ 64 h 64"/>
                <a:gd name="T6" fmla="*/ 0 w 1422"/>
                <a:gd name="T7" fmla="*/ 3 h 64"/>
                <a:gd name="T8" fmla="*/ 1422 w 1422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2"/>
                <a:gd name="T16" fmla="*/ 0 h 64"/>
                <a:gd name="T17" fmla="*/ 1422 w 142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2" h="64">
                  <a:moveTo>
                    <a:pt x="1422" y="0"/>
                  </a:moveTo>
                  <a:lnTo>
                    <a:pt x="1422" y="61"/>
                  </a:lnTo>
                  <a:lnTo>
                    <a:pt x="0" y="64"/>
                  </a:lnTo>
                  <a:lnTo>
                    <a:pt x="0" y="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6" name="Freeform 8"/>
            <p:cNvSpPr>
              <a:spLocks noEditPoints="1"/>
            </p:cNvSpPr>
            <p:nvPr/>
          </p:nvSpPr>
          <p:spPr bwMode="auto">
            <a:xfrm>
              <a:off x="930" y="0"/>
              <a:ext cx="3578" cy="2265"/>
            </a:xfrm>
            <a:custGeom>
              <a:avLst/>
              <a:gdLst>
                <a:gd name="T0" fmla="*/ 898 w 3578"/>
                <a:gd name="T1" fmla="*/ 291 h 2265"/>
                <a:gd name="T2" fmla="*/ 1552 w 3578"/>
                <a:gd name="T3" fmla="*/ 350 h 2265"/>
                <a:gd name="T4" fmla="*/ 1919 w 3578"/>
                <a:gd name="T5" fmla="*/ 362 h 2265"/>
                <a:gd name="T6" fmla="*/ 2043 w 3578"/>
                <a:gd name="T7" fmla="*/ 259 h 2265"/>
                <a:gd name="T8" fmla="*/ 1665 w 3578"/>
                <a:gd name="T9" fmla="*/ 397 h 2265"/>
                <a:gd name="T10" fmla="*/ 1906 w 3578"/>
                <a:gd name="T11" fmla="*/ 488 h 2265"/>
                <a:gd name="T12" fmla="*/ 2106 w 3578"/>
                <a:gd name="T13" fmla="*/ 315 h 2265"/>
                <a:gd name="T14" fmla="*/ 1889 w 3578"/>
                <a:gd name="T15" fmla="*/ 503 h 2265"/>
                <a:gd name="T16" fmla="*/ 2236 w 3578"/>
                <a:gd name="T17" fmla="*/ 374 h 2265"/>
                <a:gd name="T18" fmla="*/ 2256 w 3578"/>
                <a:gd name="T19" fmla="*/ 165 h 2265"/>
                <a:gd name="T20" fmla="*/ 3578 w 3578"/>
                <a:gd name="T21" fmla="*/ 306 h 2265"/>
                <a:gd name="T22" fmla="*/ 2193 w 3578"/>
                <a:gd name="T23" fmla="*/ 530 h 2265"/>
                <a:gd name="T24" fmla="*/ 1342 w 3578"/>
                <a:gd name="T25" fmla="*/ 288 h 2265"/>
                <a:gd name="T26" fmla="*/ 1702 w 3578"/>
                <a:gd name="T27" fmla="*/ 535 h 2265"/>
                <a:gd name="T28" fmla="*/ 1655 w 3578"/>
                <a:gd name="T29" fmla="*/ 662 h 2265"/>
                <a:gd name="T30" fmla="*/ 1862 w 3578"/>
                <a:gd name="T31" fmla="*/ 803 h 2265"/>
                <a:gd name="T32" fmla="*/ 1872 w 3578"/>
                <a:gd name="T33" fmla="*/ 880 h 2265"/>
                <a:gd name="T34" fmla="*/ 1782 w 3578"/>
                <a:gd name="T35" fmla="*/ 859 h 2265"/>
                <a:gd name="T36" fmla="*/ 1672 w 3578"/>
                <a:gd name="T37" fmla="*/ 891 h 2265"/>
                <a:gd name="T38" fmla="*/ 1579 w 3578"/>
                <a:gd name="T39" fmla="*/ 706 h 2265"/>
                <a:gd name="T40" fmla="*/ 1539 w 3578"/>
                <a:gd name="T41" fmla="*/ 494 h 2265"/>
                <a:gd name="T42" fmla="*/ 1388 w 3578"/>
                <a:gd name="T43" fmla="*/ 547 h 2265"/>
                <a:gd name="T44" fmla="*/ 1031 w 3578"/>
                <a:gd name="T45" fmla="*/ 277 h 2265"/>
                <a:gd name="T46" fmla="*/ 1045 w 3578"/>
                <a:gd name="T47" fmla="*/ 421 h 2265"/>
                <a:gd name="T48" fmla="*/ 958 w 3578"/>
                <a:gd name="T49" fmla="*/ 903 h 2265"/>
                <a:gd name="T50" fmla="*/ 904 w 3578"/>
                <a:gd name="T51" fmla="*/ 630 h 2265"/>
                <a:gd name="T52" fmla="*/ 914 w 3578"/>
                <a:gd name="T53" fmla="*/ 709 h 2265"/>
                <a:gd name="T54" fmla="*/ 928 w 3578"/>
                <a:gd name="T55" fmla="*/ 862 h 2265"/>
                <a:gd name="T56" fmla="*/ 898 w 3578"/>
                <a:gd name="T57" fmla="*/ 415 h 2265"/>
                <a:gd name="T58" fmla="*/ 501 w 3578"/>
                <a:gd name="T59" fmla="*/ 1003 h 2265"/>
                <a:gd name="T60" fmla="*/ 464 w 3578"/>
                <a:gd name="T61" fmla="*/ 1259 h 2265"/>
                <a:gd name="T62" fmla="*/ 254 w 3578"/>
                <a:gd name="T63" fmla="*/ 1686 h 2265"/>
                <a:gd name="T64" fmla="*/ 47 w 3578"/>
                <a:gd name="T65" fmla="*/ 1259 h 2265"/>
                <a:gd name="T66" fmla="*/ 63 w 3578"/>
                <a:gd name="T67" fmla="*/ 1177 h 2265"/>
                <a:gd name="T68" fmla="*/ 157 w 3578"/>
                <a:gd name="T69" fmla="*/ 894 h 2265"/>
                <a:gd name="T70" fmla="*/ 194 w 3578"/>
                <a:gd name="T71" fmla="*/ 827 h 2265"/>
                <a:gd name="T72" fmla="*/ 227 w 3578"/>
                <a:gd name="T73" fmla="*/ 715 h 2265"/>
                <a:gd name="T74" fmla="*/ 244 w 3578"/>
                <a:gd name="T75" fmla="*/ 638 h 2265"/>
                <a:gd name="T76" fmla="*/ 324 w 3578"/>
                <a:gd name="T77" fmla="*/ 700 h 2265"/>
                <a:gd name="T78" fmla="*/ 274 w 3578"/>
                <a:gd name="T79" fmla="*/ 956 h 2265"/>
                <a:gd name="T80" fmla="*/ 574 w 3578"/>
                <a:gd name="T81" fmla="*/ 450 h 2265"/>
                <a:gd name="T82" fmla="*/ 434 w 3578"/>
                <a:gd name="T83" fmla="*/ 344 h 2265"/>
                <a:gd name="T84" fmla="*/ 511 w 3578"/>
                <a:gd name="T85" fmla="*/ 253 h 2265"/>
                <a:gd name="T86" fmla="*/ 327 w 3578"/>
                <a:gd name="T87" fmla="*/ 315 h 2265"/>
                <a:gd name="T88" fmla="*/ 327 w 3578"/>
                <a:gd name="T89" fmla="*/ 262 h 2265"/>
                <a:gd name="T90" fmla="*/ 230 w 3578"/>
                <a:gd name="T91" fmla="*/ 224 h 2265"/>
                <a:gd name="T92" fmla="*/ 367 w 3578"/>
                <a:gd name="T93" fmla="*/ 179 h 2265"/>
                <a:gd name="T94" fmla="*/ 454 w 3578"/>
                <a:gd name="T95" fmla="*/ 200 h 2265"/>
                <a:gd name="T96" fmla="*/ 534 w 3578"/>
                <a:gd name="T97" fmla="*/ 121 h 2265"/>
                <a:gd name="T98" fmla="*/ 657 w 3578"/>
                <a:gd name="T99" fmla="*/ 274 h 2265"/>
                <a:gd name="T100" fmla="*/ 758 w 3578"/>
                <a:gd name="T101" fmla="*/ 359 h 2265"/>
                <a:gd name="T102" fmla="*/ 317 w 3578"/>
                <a:gd name="T103" fmla="*/ 62 h 2265"/>
                <a:gd name="T104" fmla="*/ 217 w 3578"/>
                <a:gd name="T105" fmla="*/ 456 h 2265"/>
                <a:gd name="T106" fmla="*/ 230 w 3578"/>
                <a:gd name="T107" fmla="*/ 524 h 2265"/>
                <a:gd name="T108" fmla="*/ 47 w 3578"/>
                <a:gd name="T109" fmla="*/ 185 h 2265"/>
                <a:gd name="T110" fmla="*/ 718 w 3578"/>
                <a:gd name="T111" fmla="*/ 671 h 2265"/>
                <a:gd name="T112" fmla="*/ 754 w 3578"/>
                <a:gd name="T113" fmla="*/ 530 h 2265"/>
                <a:gd name="T114" fmla="*/ 594 w 3578"/>
                <a:gd name="T115" fmla="*/ 877 h 2265"/>
                <a:gd name="T116" fmla="*/ 424 w 3578"/>
                <a:gd name="T117" fmla="*/ 783 h 2265"/>
                <a:gd name="T118" fmla="*/ 25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547" y="6"/>
                  </a:moveTo>
                  <a:lnTo>
                    <a:pt x="641" y="35"/>
                  </a:lnTo>
                  <a:lnTo>
                    <a:pt x="704" y="79"/>
                  </a:lnTo>
                  <a:lnTo>
                    <a:pt x="768" y="141"/>
                  </a:lnTo>
                  <a:lnTo>
                    <a:pt x="831" y="274"/>
                  </a:lnTo>
                  <a:lnTo>
                    <a:pt x="844" y="315"/>
                  </a:lnTo>
                  <a:lnTo>
                    <a:pt x="861" y="315"/>
                  </a:lnTo>
                  <a:lnTo>
                    <a:pt x="898" y="291"/>
                  </a:lnTo>
                  <a:lnTo>
                    <a:pt x="1018" y="259"/>
                  </a:lnTo>
                  <a:lnTo>
                    <a:pt x="1185" y="247"/>
                  </a:lnTo>
                  <a:lnTo>
                    <a:pt x="1232" y="256"/>
                  </a:lnTo>
                  <a:lnTo>
                    <a:pt x="1255" y="268"/>
                  </a:lnTo>
                  <a:lnTo>
                    <a:pt x="1295" y="268"/>
                  </a:lnTo>
                  <a:lnTo>
                    <a:pt x="1442" y="306"/>
                  </a:lnTo>
                  <a:lnTo>
                    <a:pt x="1532" y="353"/>
                  </a:lnTo>
                  <a:lnTo>
                    <a:pt x="1552" y="350"/>
                  </a:lnTo>
                  <a:lnTo>
                    <a:pt x="1565" y="350"/>
                  </a:lnTo>
                  <a:lnTo>
                    <a:pt x="1595" y="368"/>
                  </a:lnTo>
                  <a:lnTo>
                    <a:pt x="1632" y="377"/>
                  </a:lnTo>
                  <a:lnTo>
                    <a:pt x="1669" y="388"/>
                  </a:lnTo>
                  <a:lnTo>
                    <a:pt x="1672" y="388"/>
                  </a:lnTo>
                  <a:lnTo>
                    <a:pt x="1776" y="403"/>
                  </a:lnTo>
                  <a:lnTo>
                    <a:pt x="1859" y="388"/>
                  </a:lnTo>
                  <a:lnTo>
                    <a:pt x="1919" y="362"/>
                  </a:lnTo>
                  <a:lnTo>
                    <a:pt x="1962" y="318"/>
                  </a:lnTo>
                  <a:lnTo>
                    <a:pt x="1962" y="277"/>
                  </a:lnTo>
                  <a:lnTo>
                    <a:pt x="1929" y="238"/>
                  </a:lnTo>
                  <a:lnTo>
                    <a:pt x="1892" y="215"/>
                  </a:lnTo>
                  <a:lnTo>
                    <a:pt x="1909" y="200"/>
                  </a:lnTo>
                  <a:lnTo>
                    <a:pt x="1986" y="191"/>
                  </a:lnTo>
                  <a:lnTo>
                    <a:pt x="2012" y="209"/>
                  </a:lnTo>
                  <a:lnTo>
                    <a:pt x="2043" y="259"/>
                  </a:lnTo>
                  <a:lnTo>
                    <a:pt x="2043" y="303"/>
                  </a:lnTo>
                  <a:lnTo>
                    <a:pt x="2019" y="362"/>
                  </a:lnTo>
                  <a:lnTo>
                    <a:pt x="1972" y="397"/>
                  </a:lnTo>
                  <a:lnTo>
                    <a:pt x="1909" y="424"/>
                  </a:lnTo>
                  <a:lnTo>
                    <a:pt x="1862" y="435"/>
                  </a:lnTo>
                  <a:lnTo>
                    <a:pt x="1729" y="430"/>
                  </a:lnTo>
                  <a:lnTo>
                    <a:pt x="1702" y="421"/>
                  </a:lnTo>
                  <a:lnTo>
                    <a:pt x="1665" y="397"/>
                  </a:lnTo>
                  <a:lnTo>
                    <a:pt x="1625" y="391"/>
                  </a:lnTo>
                  <a:lnTo>
                    <a:pt x="1612" y="391"/>
                  </a:lnTo>
                  <a:lnTo>
                    <a:pt x="1609" y="394"/>
                  </a:lnTo>
                  <a:lnTo>
                    <a:pt x="1609" y="403"/>
                  </a:lnTo>
                  <a:lnTo>
                    <a:pt x="1662" y="424"/>
                  </a:lnTo>
                  <a:lnTo>
                    <a:pt x="1739" y="468"/>
                  </a:lnTo>
                  <a:lnTo>
                    <a:pt x="1799" y="483"/>
                  </a:lnTo>
                  <a:lnTo>
                    <a:pt x="1906" y="488"/>
                  </a:lnTo>
                  <a:lnTo>
                    <a:pt x="1989" y="474"/>
                  </a:lnTo>
                  <a:lnTo>
                    <a:pt x="2066" y="438"/>
                  </a:lnTo>
                  <a:lnTo>
                    <a:pt x="2096" y="403"/>
                  </a:lnTo>
                  <a:lnTo>
                    <a:pt x="2113" y="347"/>
                  </a:lnTo>
                  <a:lnTo>
                    <a:pt x="2099" y="330"/>
                  </a:lnTo>
                  <a:lnTo>
                    <a:pt x="2096" y="332"/>
                  </a:lnTo>
                  <a:lnTo>
                    <a:pt x="2096" y="321"/>
                  </a:lnTo>
                  <a:lnTo>
                    <a:pt x="2106" y="315"/>
                  </a:lnTo>
                  <a:lnTo>
                    <a:pt x="2116" y="315"/>
                  </a:lnTo>
                  <a:lnTo>
                    <a:pt x="2133" y="338"/>
                  </a:lnTo>
                  <a:lnTo>
                    <a:pt x="2106" y="424"/>
                  </a:lnTo>
                  <a:lnTo>
                    <a:pt x="2046" y="468"/>
                  </a:lnTo>
                  <a:lnTo>
                    <a:pt x="2006" y="485"/>
                  </a:lnTo>
                  <a:lnTo>
                    <a:pt x="1962" y="494"/>
                  </a:lnTo>
                  <a:lnTo>
                    <a:pt x="1909" y="503"/>
                  </a:lnTo>
                  <a:lnTo>
                    <a:pt x="1889" y="503"/>
                  </a:lnTo>
                  <a:lnTo>
                    <a:pt x="1886" y="506"/>
                  </a:lnTo>
                  <a:lnTo>
                    <a:pt x="1886" y="512"/>
                  </a:lnTo>
                  <a:lnTo>
                    <a:pt x="1946" y="527"/>
                  </a:lnTo>
                  <a:lnTo>
                    <a:pt x="2046" y="533"/>
                  </a:lnTo>
                  <a:lnTo>
                    <a:pt x="2116" y="530"/>
                  </a:lnTo>
                  <a:lnTo>
                    <a:pt x="2183" y="488"/>
                  </a:lnTo>
                  <a:lnTo>
                    <a:pt x="2219" y="430"/>
                  </a:lnTo>
                  <a:lnTo>
                    <a:pt x="2236" y="374"/>
                  </a:lnTo>
                  <a:lnTo>
                    <a:pt x="2236" y="309"/>
                  </a:lnTo>
                  <a:lnTo>
                    <a:pt x="2219" y="268"/>
                  </a:lnTo>
                  <a:lnTo>
                    <a:pt x="2176" y="200"/>
                  </a:lnTo>
                  <a:lnTo>
                    <a:pt x="2159" y="191"/>
                  </a:lnTo>
                  <a:lnTo>
                    <a:pt x="2146" y="179"/>
                  </a:lnTo>
                  <a:lnTo>
                    <a:pt x="2149" y="162"/>
                  </a:lnTo>
                  <a:lnTo>
                    <a:pt x="2193" y="153"/>
                  </a:lnTo>
                  <a:lnTo>
                    <a:pt x="2256" y="165"/>
                  </a:lnTo>
                  <a:lnTo>
                    <a:pt x="2299" y="179"/>
                  </a:lnTo>
                  <a:lnTo>
                    <a:pt x="2333" y="215"/>
                  </a:lnTo>
                  <a:lnTo>
                    <a:pt x="2353" y="244"/>
                  </a:lnTo>
                  <a:lnTo>
                    <a:pt x="2356" y="291"/>
                  </a:lnTo>
                  <a:lnTo>
                    <a:pt x="2356" y="297"/>
                  </a:lnTo>
                  <a:lnTo>
                    <a:pt x="2526" y="303"/>
                  </a:lnTo>
                  <a:lnTo>
                    <a:pt x="2830" y="303"/>
                  </a:lnTo>
                  <a:lnTo>
                    <a:pt x="3578" y="306"/>
                  </a:lnTo>
                  <a:lnTo>
                    <a:pt x="3578" y="315"/>
                  </a:lnTo>
                  <a:lnTo>
                    <a:pt x="2363" y="315"/>
                  </a:lnTo>
                  <a:lnTo>
                    <a:pt x="2343" y="388"/>
                  </a:lnTo>
                  <a:lnTo>
                    <a:pt x="2320" y="435"/>
                  </a:lnTo>
                  <a:lnTo>
                    <a:pt x="2246" y="506"/>
                  </a:lnTo>
                  <a:lnTo>
                    <a:pt x="2233" y="512"/>
                  </a:lnTo>
                  <a:lnTo>
                    <a:pt x="2216" y="527"/>
                  </a:lnTo>
                  <a:lnTo>
                    <a:pt x="2193" y="530"/>
                  </a:lnTo>
                  <a:lnTo>
                    <a:pt x="2136" y="547"/>
                  </a:lnTo>
                  <a:lnTo>
                    <a:pt x="2019" y="547"/>
                  </a:lnTo>
                  <a:lnTo>
                    <a:pt x="1936" y="535"/>
                  </a:lnTo>
                  <a:lnTo>
                    <a:pt x="1799" y="506"/>
                  </a:lnTo>
                  <a:lnTo>
                    <a:pt x="1665" y="444"/>
                  </a:lnTo>
                  <a:lnTo>
                    <a:pt x="1559" y="380"/>
                  </a:lnTo>
                  <a:lnTo>
                    <a:pt x="1412" y="309"/>
                  </a:lnTo>
                  <a:lnTo>
                    <a:pt x="1342" y="288"/>
                  </a:lnTo>
                  <a:lnTo>
                    <a:pt x="1335" y="297"/>
                  </a:lnTo>
                  <a:lnTo>
                    <a:pt x="1425" y="338"/>
                  </a:lnTo>
                  <a:lnTo>
                    <a:pt x="1485" y="388"/>
                  </a:lnTo>
                  <a:lnTo>
                    <a:pt x="1552" y="480"/>
                  </a:lnTo>
                  <a:lnTo>
                    <a:pt x="1559" y="474"/>
                  </a:lnTo>
                  <a:lnTo>
                    <a:pt x="1569" y="474"/>
                  </a:lnTo>
                  <a:lnTo>
                    <a:pt x="1619" y="500"/>
                  </a:lnTo>
                  <a:lnTo>
                    <a:pt x="1702" y="535"/>
                  </a:lnTo>
                  <a:lnTo>
                    <a:pt x="1735" y="583"/>
                  </a:lnTo>
                  <a:lnTo>
                    <a:pt x="1752" y="624"/>
                  </a:lnTo>
                  <a:lnTo>
                    <a:pt x="1749" y="636"/>
                  </a:lnTo>
                  <a:lnTo>
                    <a:pt x="1672" y="624"/>
                  </a:lnTo>
                  <a:lnTo>
                    <a:pt x="1629" y="606"/>
                  </a:lnTo>
                  <a:lnTo>
                    <a:pt x="1625" y="609"/>
                  </a:lnTo>
                  <a:lnTo>
                    <a:pt x="1649" y="653"/>
                  </a:lnTo>
                  <a:lnTo>
                    <a:pt x="1655" y="662"/>
                  </a:lnTo>
                  <a:lnTo>
                    <a:pt x="1679" y="662"/>
                  </a:lnTo>
                  <a:lnTo>
                    <a:pt x="1752" y="680"/>
                  </a:lnTo>
                  <a:lnTo>
                    <a:pt x="1799" y="706"/>
                  </a:lnTo>
                  <a:lnTo>
                    <a:pt x="1856" y="777"/>
                  </a:lnTo>
                  <a:lnTo>
                    <a:pt x="1869" y="783"/>
                  </a:lnTo>
                  <a:lnTo>
                    <a:pt x="1872" y="786"/>
                  </a:lnTo>
                  <a:lnTo>
                    <a:pt x="1872" y="797"/>
                  </a:lnTo>
                  <a:lnTo>
                    <a:pt x="1862" y="803"/>
                  </a:lnTo>
                  <a:lnTo>
                    <a:pt x="1816" y="791"/>
                  </a:lnTo>
                  <a:lnTo>
                    <a:pt x="1776" y="789"/>
                  </a:lnTo>
                  <a:lnTo>
                    <a:pt x="1739" y="771"/>
                  </a:lnTo>
                  <a:lnTo>
                    <a:pt x="1732" y="762"/>
                  </a:lnTo>
                  <a:lnTo>
                    <a:pt x="1729" y="768"/>
                  </a:lnTo>
                  <a:lnTo>
                    <a:pt x="1799" y="844"/>
                  </a:lnTo>
                  <a:lnTo>
                    <a:pt x="1842" y="874"/>
                  </a:lnTo>
                  <a:lnTo>
                    <a:pt x="1872" y="880"/>
                  </a:lnTo>
                  <a:lnTo>
                    <a:pt x="1966" y="968"/>
                  </a:lnTo>
                  <a:lnTo>
                    <a:pt x="1976" y="997"/>
                  </a:lnTo>
                  <a:lnTo>
                    <a:pt x="1976" y="1012"/>
                  </a:lnTo>
                  <a:lnTo>
                    <a:pt x="1919" y="1009"/>
                  </a:lnTo>
                  <a:lnTo>
                    <a:pt x="1879" y="997"/>
                  </a:lnTo>
                  <a:lnTo>
                    <a:pt x="1839" y="971"/>
                  </a:lnTo>
                  <a:lnTo>
                    <a:pt x="1799" y="912"/>
                  </a:lnTo>
                  <a:lnTo>
                    <a:pt x="1782" y="859"/>
                  </a:lnTo>
                  <a:lnTo>
                    <a:pt x="1769" y="847"/>
                  </a:lnTo>
                  <a:lnTo>
                    <a:pt x="1769" y="836"/>
                  </a:lnTo>
                  <a:lnTo>
                    <a:pt x="1715" y="774"/>
                  </a:lnTo>
                  <a:lnTo>
                    <a:pt x="1715" y="806"/>
                  </a:lnTo>
                  <a:lnTo>
                    <a:pt x="1732" y="850"/>
                  </a:lnTo>
                  <a:lnTo>
                    <a:pt x="1732" y="897"/>
                  </a:lnTo>
                  <a:lnTo>
                    <a:pt x="1722" y="906"/>
                  </a:lnTo>
                  <a:lnTo>
                    <a:pt x="1672" y="891"/>
                  </a:lnTo>
                  <a:lnTo>
                    <a:pt x="1642" y="850"/>
                  </a:lnTo>
                  <a:lnTo>
                    <a:pt x="1619" y="768"/>
                  </a:lnTo>
                  <a:lnTo>
                    <a:pt x="1635" y="686"/>
                  </a:lnTo>
                  <a:lnTo>
                    <a:pt x="1629" y="668"/>
                  </a:lnTo>
                  <a:lnTo>
                    <a:pt x="1629" y="641"/>
                  </a:lnTo>
                  <a:lnTo>
                    <a:pt x="1582" y="562"/>
                  </a:lnTo>
                  <a:lnTo>
                    <a:pt x="1582" y="618"/>
                  </a:lnTo>
                  <a:lnTo>
                    <a:pt x="1579" y="706"/>
                  </a:lnTo>
                  <a:lnTo>
                    <a:pt x="1552" y="744"/>
                  </a:lnTo>
                  <a:lnTo>
                    <a:pt x="1549" y="747"/>
                  </a:lnTo>
                  <a:lnTo>
                    <a:pt x="1542" y="747"/>
                  </a:lnTo>
                  <a:lnTo>
                    <a:pt x="1505" y="683"/>
                  </a:lnTo>
                  <a:lnTo>
                    <a:pt x="1495" y="624"/>
                  </a:lnTo>
                  <a:lnTo>
                    <a:pt x="1525" y="544"/>
                  </a:lnTo>
                  <a:lnTo>
                    <a:pt x="1542" y="515"/>
                  </a:lnTo>
                  <a:lnTo>
                    <a:pt x="1539" y="494"/>
                  </a:lnTo>
                  <a:lnTo>
                    <a:pt x="1525" y="483"/>
                  </a:lnTo>
                  <a:lnTo>
                    <a:pt x="1515" y="450"/>
                  </a:lnTo>
                  <a:lnTo>
                    <a:pt x="1475" y="403"/>
                  </a:lnTo>
                  <a:lnTo>
                    <a:pt x="1472" y="403"/>
                  </a:lnTo>
                  <a:lnTo>
                    <a:pt x="1462" y="506"/>
                  </a:lnTo>
                  <a:lnTo>
                    <a:pt x="1438" y="562"/>
                  </a:lnTo>
                  <a:lnTo>
                    <a:pt x="1422" y="580"/>
                  </a:lnTo>
                  <a:lnTo>
                    <a:pt x="1388" y="547"/>
                  </a:lnTo>
                  <a:lnTo>
                    <a:pt x="1368" y="494"/>
                  </a:lnTo>
                  <a:lnTo>
                    <a:pt x="1385" y="412"/>
                  </a:lnTo>
                  <a:lnTo>
                    <a:pt x="1392" y="394"/>
                  </a:lnTo>
                  <a:lnTo>
                    <a:pt x="1392" y="359"/>
                  </a:lnTo>
                  <a:lnTo>
                    <a:pt x="1362" y="327"/>
                  </a:lnTo>
                  <a:lnTo>
                    <a:pt x="1268" y="285"/>
                  </a:lnTo>
                  <a:lnTo>
                    <a:pt x="1161" y="259"/>
                  </a:lnTo>
                  <a:lnTo>
                    <a:pt x="1031" y="277"/>
                  </a:lnTo>
                  <a:lnTo>
                    <a:pt x="1011" y="288"/>
                  </a:lnTo>
                  <a:lnTo>
                    <a:pt x="941" y="300"/>
                  </a:lnTo>
                  <a:lnTo>
                    <a:pt x="914" y="303"/>
                  </a:lnTo>
                  <a:lnTo>
                    <a:pt x="861" y="332"/>
                  </a:lnTo>
                  <a:lnTo>
                    <a:pt x="854" y="338"/>
                  </a:lnTo>
                  <a:lnTo>
                    <a:pt x="854" y="353"/>
                  </a:lnTo>
                  <a:lnTo>
                    <a:pt x="995" y="394"/>
                  </a:lnTo>
                  <a:lnTo>
                    <a:pt x="1045" y="421"/>
                  </a:lnTo>
                  <a:lnTo>
                    <a:pt x="1101" y="480"/>
                  </a:lnTo>
                  <a:lnTo>
                    <a:pt x="1141" y="559"/>
                  </a:lnTo>
                  <a:lnTo>
                    <a:pt x="1155" y="612"/>
                  </a:lnTo>
                  <a:lnTo>
                    <a:pt x="1151" y="712"/>
                  </a:lnTo>
                  <a:lnTo>
                    <a:pt x="1128" y="777"/>
                  </a:lnTo>
                  <a:lnTo>
                    <a:pt x="1088" y="827"/>
                  </a:lnTo>
                  <a:lnTo>
                    <a:pt x="995" y="891"/>
                  </a:lnTo>
                  <a:lnTo>
                    <a:pt x="958" y="903"/>
                  </a:lnTo>
                  <a:lnTo>
                    <a:pt x="881" y="883"/>
                  </a:lnTo>
                  <a:lnTo>
                    <a:pt x="858" y="874"/>
                  </a:lnTo>
                  <a:lnTo>
                    <a:pt x="811" y="818"/>
                  </a:lnTo>
                  <a:lnTo>
                    <a:pt x="798" y="789"/>
                  </a:lnTo>
                  <a:lnTo>
                    <a:pt x="804" y="694"/>
                  </a:lnTo>
                  <a:lnTo>
                    <a:pt x="821" y="665"/>
                  </a:lnTo>
                  <a:lnTo>
                    <a:pt x="858" y="636"/>
                  </a:lnTo>
                  <a:lnTo>
                    <a:pt x="904" y="630"/>
                  </a:lnTo>
                  <a:lnTo>
                    <a:pt x="965" y="638"/>
                  </a:lnTo>
                  <a:lnTo>
                    <a:pt x="991" y="665"/>
                  </a:lnTo>
                  <a:lnTo>
                    <a:pt x="998" y="700"/>
                  </a:lnTo>
                  <a:lnTo>
                    <a:pt x="981" y="747"/>
                  </a:lnTo>
                  <a:lnTo>
                    <a:pt x="941" y="774"/>
                  </a:lnTo>
                  <a:lnTo>
                    <a:pt x="914" y="771"/>
                  </a:lnTo>
                  <a:lnTo>
                    <a:pt x="894" y="747"/>
                  </a:lnTo>
                  <a:lnTo>
                    <a:pt x="914" y="709"/>
                  </a:lnTo>
                  <a:lnTo>
                    <a:pt x="911" y="694"/>
                  </a:lnTo>
                  <a:lnTo>
                    <a:pt x="894" y="683"/>
                  </a:lnTo>
                  <a:lnTo>
                    <a:pt x="871" y="686"/>
                  </a:lnTo>
                  <a:lnTo>
                    <a:pt x="851" y="715"/>
                  </a:lnTo>
                  <a:lnTo>
                    <a:pt x="858" y="771"/>
                  </a:lnTo>
                  <a:lnTo>
                    <a:pt x="878" y="818"/>
                  </a:lnTo>
                  <a:lnTo>
                    <a:pt x="908" y="850"/>
                  </a:lnTo>
                  <a:lnTo>
                    <a:pt x="928" y="862"/>
                  </a:lnTo>
                  <a:lnTo>
                    <a:pt x="995" y="844"/>
                  </a:lnTo>
                  <a:lnTo>
                    <a:pt x="1041" y="806"/>
                  </a:lnTo>
                  <a:lnTo>
                    <a:pt x="1068" y="771"/>
                  </a:lnTo>
                  <a:lnTo>
                    <a:pt x="1095" y="697"/>
                  </a:lnTo>
                  <a:lnTo>
                    <a:pt x="1085" y="591"/>
                  </a:lnTo>
                  <a:lnTo>
                    <a:pt x="1045" y="527"/>
                  </a:lnTo>
                  <a:lnTo>
                    <a:pt x="938" y="435"/>
                  </a:lnTo>
                  <a:lnTo>
                    <a:pt x="898" y="415"/>
                  </a:lnTo>
                  <a:lnTo>
                    <a:pt x="871" y="412"/>
                  </a:lnTo>
                  <a:lnTo>
                    <a:pt x="858" y="412"/>
                  </a:lnTo>
                  <a:lnTo>
                    <a:pt x="841" y="518"/>
                  </a:lnTo>
                  <a:lnTo>
                    <a:pt x="811" y="588"/>
                  </a:lnTo>
                  <a:lnTo>
                    <a:pt x="724" y="741"/>
                  </a:lnTo>
                  <a:lnTo>
                    <a:pt x="624" y="868"/>
                  </a:lnTo>
                  <a:lnTo>
                    <a:pt x="537" y="965"/>
                  </a:lnTo>
                  <a:lnTo>
                    <a:pt x="501" y="1003"/>
                  </a:lnTo>
                  <a:lnTo>
                    <a:pt x="414" y="1109"/>
                  </a:lnTo>
                  <a:lnTo>
                    <a:pt x="330" y="1253"/>
                  </a:lnTo>
                  <a:lnTo>
                    <a:pt x="304" y="1336"/>
                  </a:lnTo>
                  <a:lnTo>
                    <a:pt x="307" y="1339"/>
                  </a:lnTo>
                  <a:lnTo>
                    <a:pt x="357" y="1303"/>
                  </a:lnTo>
                  <a:lnTo>
                    <a:pt x="390" y="1283"/>
                  </a:lnTo>
                  <a:lnTo>
                    <a:pt x="444" y="1259"/>
                  </a:lnTo>
                  <a:lnTo>
                    <a:pt x="464" y="1259"/>
                  </a:lnTo>
                  <a:lnTo>
                    <a:pt x="444" y="1297"/>
                  </a:lnTo>
                  <a:lnTo>
                    <a:pt x="390" y="1365"/>
                  </a:lnTo>
                  <a:lnTo>
                    <a:pt x="330" y="1480"/>
                  </a:lnTo>
                  <a:lnTo>
                    <a:pt x="294" y="1648"/>
                  </a:lnTo>
                  <a:lnTo>
                    <a:pt x="274" y="1836"/>
                  </a:lnTo>
                  <a:lnTo>
                    <a:pt x="270" y="2265"/>
                  </a:lnTo>
                  <a:lnTo>
                    <a:pt x="257" y="2265"/>
                  </a:lnTo>
                  <a:lnTo>
                    <a:pt x="254" y="1686"/>
                  </a:lnTo>
                  <a:lnTo>
                    <a:pt x="250" y="1683"/>
                  </a:lnTo>
                  <a:lnTo>
                    <a:pt x="244" y="1533"/>
                  </a:lnTo>
                  <a:lnTo>
                    <a:pt x="254" y="1445"/>
                  </a:lnTo>
                  <a:lnTo>
                    <a:pt x="204" y="1306"/>
                  </a:lnTo>
                  <a:lnTo>
                    <a:pt x="157" y="1245"/>
                  </a:lnTo>
                  <a:lnTo>
                    <a:pt x="107" y="1224"/>
                  </a:lnTo>
                  <a:lnTo>
                    <a:pt x="63" y="1239"/>
                  </a:lnTo>
                  <a:lnTo>
                    <a:pt x="47" y="1259"/>
                  </a:lnTo>
                  <a:lnTo>
                    <a:pt x="47" y="1318"/>
                  </a:lnTo>
                  <a:lnTo>
                    <a:pt x="53" y="1330"/>
                  </a:lnTo>
                  <a:lnTo>
                    <a:pt x="40" y="1345"/>
                  </a:lnTo>
                  <a:lnTo>
                    <a:pt x="7" y="1300"/>
                  </a:lnTo>
                  <a:lnTo>
                    <a:pt x="0" y="1259"/>
                  </a:lnTo>
                  <a:lnTo>
                    <a:pt x="13" y="1227"/>
                  </a:lnTo>
                  <a:lnTo>
                    <a:pt x="37" y="1189"/>
                  </a:lnTo>
                  <a:lnTo>
                    <a:pt x="63" y="1177"/>
                  </a:lnTo>
                  <a:lnTo>
                    <a:pt x="83" y="1168"/>
                  </a:lnTo>
                  <a:lnTo>
                    <a:pt x="133" y="1177"/>
                  </a:lnTo>
                  <a:lnTo>
                    <a:pt x="190" y="1206"/>
                  </a:lnTo>
                  <a:lnTo>
                    <a:pt x="230" y="1247"/>
                  </a:lnTo>
                  <a:lnTo>
                    <a:pt x="230" y="1036"/>
                  </a:lnTo>
                  <a:lnTo>
                    <a:pt x="184" y="989"/>
                  </a:lnTo>
                  <a:lnTo>
                    <a:pt x="167" y="906"/>
                  </a:lnTo>
                  <a:lnTo>
                    <a:pt x="157" y="894"/>
                  </a:lnTo>
                  <a:lnTo>
                    <a:pt x="157" y="880"/>
                  </a:lnTo>
                  <a:lnTo>
                    <a:pt x="187" y="883"/>
                  </a:lnTo>
                  <a:lnTo>
                    <a:pt x="237" y="933"/>
                  </a:lnTo>
                  <a:lnTo>
                    <a:pt x="237" y="936"/>
                  </a:lnTo>
                  <a:lnTo>
                    <a:pt x="250" y="944"/>
                  </a:lnTo>
                  <a:lnTo>
                    <a:pt x="260" y="883"/>
                  </a:lnTo>
                  <a:lnTo>
                    <a:pt x="220" y="859"/>
                  </a:lnTo>
                  <a:lnTo>
                    <a:pt x="194" y="827"/>
                  </a:lnTo>
                  <a:lnTo>
                    <a:pt x="177" y="762"/>
                  </a:lnTo>
                  <a:lnTo>
                    <a:pt x="157" y="741"/>
                  </a:lnTo>
                  <a:lnTo>
                    <a:pt x="167" y="733"/>
                  </a:lnTo>
                  <a:lnTo>
                    <a:pt x="210" y="747"/>
                  </a:lnTo>
                  <a:lnTo>
                    <a:pt x="257" y="786"/>
                  </a:lnTo>
                  <a:lnTo>
                    <a:pt x="257" y="768"/>
                  </a:lnTo>
                  <a:lnTo>
                    <a:pt x="237" y="724"/>
                  </a:lnTo>
                  <a:lnTo>
                    <a:pt x="227" y="715"/>
                  </a:lnTo>
                  <a:lnTo>
                    <a:pt x="217" y="724"/>
                  </a:lnTo>
                  <a:lnTo>
                    <a:pt x="194" y="715"/>
                  </a:lnTo>
                  <a:lnTo>
                    <a:pt x="160" y="668"/>
                  </a:lnTo>
                  <a:lnTo>
                    <a:pt x="144" y="591"/>
                  </a:lnTo>
                  <a:lnTo>
                    <a:pt x="150" y="588"/>
                  </a:lnTo>
                  <a:lnTo>
                    <a:pt x="177" y="588"/>
                  </a:lnTo>
                  <a:lnTo>
                    <a:pt x="220" y="609"/>
                  </a:lnTo>
                  <a:lnTo>
                    <a:pt x="244" y="638"/>
                  </a:lnTo>
                  <a:lnTo>
                    <a:pt x="250" y="712"/>
                  </a:lnTo>
                  <a:lnTo>
                    <a:pt x="274" y="756"/>
                  </a:lnTo>
                  <a:lnTo>
                    <a:pt x="274" y="768"/>
                  </a:lnTo>
                  <a:lnTo>
                    <a:pt x="277" y="771"/>
                  </a:lnTo>
                  <a:lnTo>
                    <a:pt x="304" y="724"/>
                  </a:lnTo>
                  <a:lnTo>
                    <a:pt x="304" y="706"/>
                  </a:lnTo>
                  <a:lnTo>
                    <a:pt x="310" y="700"/>
                  </a:lnTo>
                  <a:lnTo>
                    <a:pt x="324" y="700"/>
                  </a:lnTo>
                  <a:lnTo>
                    <a:pt x="347" y="759"/>
                  </a:lnTo>
                  <a:lnTo>
                    <a:pt x="340" y="815"/>
                  </a:lnTo>
                  <a:lnTo>
                    <a:pt x="304" y="868"/>
                  </a:lnTo>
                  <a:lnTo>
                    <a:pt x="294" y="877"/>
                  </a:lnTo>
                  <a:lnTo>
                    <a:pt x="290" y="874"/>
                  </a:lnTo>
                  <a:lnTo>
                    <a:pt x="277" y="883"/>
                  </a:lnTo>
                  <a:lnTo>
                    <a:pt x="270" y="953"/>
                  </a:lnTo>
                  <a:lnTo>
                    <a:pt x="274" y="956"/>
                  </a:lnTo>
                  <a:lnTo>
                    <a:pt x="314" y="909"/>
                  </a:lnTo>
                  <a:lnTo>
                    <a:pt x="330" y="912"/>
                  </a:lnTo>
                  <a:lnTo>
                    <a:pt x="357" y="839"/>
                  </a:lnTo>
                  <a:lnTo>
                    <a:pt x="407" y="686"/>
                  </a:lnTo>
                  <a:lnTo>
                    <a:pt x="477" y="556"/>
                  </a:lnTo>
                  <a:lnTo>
                    <a:pt x="551" y="471"/>
                  </a:lnTo>
                  <a:lnTo>
                    <a:pt x="574" y="456"/>
                  </a:lnTo>
                  <a:lnTo>
                    <a:pt x="574" y="450"/>
                  </a:lnTo>
                  <a:lnTo>
                    <a:pt x="651" y="406"/>
                  </a:lnTo>
                  <a:lnTo>
                    <a:pt x="634" y="362"/>
                  </a:lnTo>
                  <a:lnTo>
                    <a:pt x="624" y="353"/>
                  </a:lnTo>
                  <a:lnTo>
                    <a:pt x="617" y="380"/>
                  </a:lnTo>
                  <a:lnTo>
                    <a:pt x="617" y="382"/>
                  </a:lnTo>
                  <a:lnTo>
                    <a:pt x="531" y="403"/>
                  </a:lnTo>
                  <a:lnTo>
                    <a:pt x="474" y="380"/>
                  </a:lnTo>
                  <a:lnTo>
                    <a:pt x="434" y="344"/>
                  </a:lnTo>
                  <a:lnTo>
                    <a:pt x="434" y="332"/>
                  </a:lnTo>
                  <a:lnTo>
                    <a:pt x="537" y="306"/>
                  </a:lnTo>
                  <a:lnTo>
                    <a:pt x="587" y="321"/>
                  </a:lnTo>
                  <a:lnTo>
                    <a:pt x="594" y="321"/>
                  </a:lnTo>
                  <a:lnTo>
                    <a:pt x="597" y="318"/>
                  </a:lnTo>
                  <a:lnTo>
                    <a:pt x="554" y="277"/>
                  </a:lnTo>
                  <a:lnTo>
                    <a:pt x="514" y="247"/>
                  </a:lnTo>
                  <a:lnTo>
                    <a:pt x="511" y="253"/>
                  </a:lnTo>
                  <a:lnTo>
                    <a:pt x="497" y="241"/>
                  </a:lnTo>
                  <a:lnTo>
                    <a:pt x="487" y="241"/>
                  </a:lnTo>
                  <a:lnTo>
                    <a:pt x="451" y="303"/>
                  </a:lnTo>
                  <a:lnTo>
                    <a:pt x="414" y="321"/>
                  </a:lnTo>
                  <a:lnTo>
                    <a:pt x="400" y="321"/>
                  </a:lnTo>
                  <a:lnTo>
                    <a:pt x="397" y="327"/>
                  </a:lnTo>
                  <a:lnTo>
                    <a:pt x="327" y="332"/>
                  </a:lnTo>
                  <a:lnTo>
                    <a:pt x="327" y="315"/>
                  </a:lnTo>
                  <a:lnTo>
                    <a:pt x="350" y="262"/>
                  </a:lnTo>
                  <a:lnTo>
                    <a:pt x="411" y="229"/>
                  </a:lnTo>
                  <a:lnTo>
                    <a:pt x="434" y="229"/>
                  </a:lnTo>
                  <a:lnTo>
                    <a:pt x="441" y="227"/>
                  </a:lnTo>
                  <a:lnTo>
                    <a:pt x="441" y="224"/>
                  </a:lnTo>
                  <a:lnTo>
                    <a:pt x="360" y="212"/>
                  </a:lnTo>
                  <a:lnTo>
                    <a:pt x="344" y="215"/>
                  </a:lnTo>
                  <a:lnTo>
                    <a:pt x="327" y="262"/>
                  </a:lnTo>
                  <a:lnTo>
                    <a:pt x="287" y="306"/>
                  </a:lnTo>
                  <a:lnTo>
                    <a:pt x="220" y="335"/>
                  </a:lnTo>
                  <a:lnTo>
                    <a:pt x="150" y="335"/>
                  </a:lnTo>
                  <a:lnTo>
                    <a:pt x="150" y="321"/>
                  </a:lnTo>
                  <a:lnTo>
                    <a:pt x="160" y="309"/>
                  </a:lnTo>
                  <a:lnTo>
                    <a:pt x="167" y="288"/>
                  </a:lnTo>
                  <a:lnTo>
                    <a:pt x="200" y="244"/>
                  </a:lnTo>
                  <a:lnTo>
                    <a:pt x="230" y="224"/>
                  </a:lnTo>
                  <a:lnTo>
                    <a:pt x="240" y="224"/>
                  </a:lnTo>
                  <a:lnTo>
                    <a:pt x="244" y="221"/>
                  </a:lnTo>
                  <a:lnTo>
                    <a:pt x="244" y="212"/>
                  </a:lnTo>
                  <a:lnTo>
                    <a:pt x="310" y="194"/>
                  </a:lnTo>
                  <a:lnTo>
                    <a:pt x="324" y="197"/>
                  </a:lnTo>
                  <a:lnTo>
                    <a:pt x="451" y="209"/>
                  </a:lnTo>
                  <a:lnTo>
                    <a:pt x="434" y="197"/>
                  </a:lnTo>
                  <a:lnTo>
                    <a:pt x="367" y="179"/>
                  </a:lnTo>
                  <a:lnTo>
                    <a:pt x="330" y="153"/>
                  </a:lnTo>
                  <a:lnTo>
                    <a:pt x="310" y="109"/>
                  </a:lnTo>
                  <a:lnTo>
                    <a:pt x="317" y="91"/>
                  </a:lnTo>
                  <a:lnTo>
                    <a:pt x="360" y="91"/>
                  </a:lnTo>
                  <a:lnTo>
                    <a:pt x="411" y="112"/>
                  </a:lnTo>
                  <a:lnTo>
                    <a:pt x="451" y="156"/>
                  </a:lnTo>
                  <a:lnTo>
                    <a:pt x="461" y="177"/>
                  </a:lnTo>
                  <a:lnTo>
                    <a:pt x="454" y="200"/>
                  </a:lnTo>
                  <a:lnTo>
                    <a:pt x="464" y="212"/>
                  </a:lnTo>
                  <a:lnTo>
                    <a:pt x="477" y="224"/>
                  </a:lnTo>
                  <a:lnTo>
                    <a:pt x="511" y="229"/>
                  </a:lnTo>
                  <a:lnTo>
                    <a:pt x="521" y="241"/>
                  </a:lnTo>
                  <a:lnTo>
                    <a:pt x="527" y="241"/>
                  </a:lnTo>
                  <a:lnTo>
                    <a:pt x="534" y="232"/>
                  </a:lnTo>
                  <a:lnTo>
                    <a:pt x="514" y="135"/>
                  </a:lnTo>
                  <a:lnTo>
                    <a:pt x="534" y="121"/>
                  </a:lnTo>
                  <a:lnTo>
                    <a:pt x="584" y="162"/>
                  </a:lnTo>
                  <a:lnTo>
                    <a:pt x="604" y="171"/>
                  </a:lnTo>
                  <a:lnTo>
                    <a:pt x="641" y="215"/>
                  </a:lnTo>
                  <a:lnTo>
                    <a:pt x="641" y="259"/>
                  </a:lnTo>
                  <a:lnTo>
                    <a:pt x="624" y="321"/>
                  </a:lnTo>
                  <a:lnTo>
                    <a:pt x="641" y="344"/>
                  </a:lnTo>
                  <a:lnTo>
                    <a:pt x="647" y="347"/>
                  </a:lnTo>
                  <a:lnTo>
                    <a:pt x="657" y="274"/>
                  </a:lnTo>
                  <a:lnTo>
                    <a:pt x="694" y="238"/>
                  </a:lnTo>
                  <a:lnTo>
                    <a:pt x="701" y="232"/>
                  </a:lnTo>
                  <a:lnTo>
                    <a:pt x="718" y="253"/>
                  </a:lnTo>
                  <a:lnTo>
                    <a:pt x="724" y="277"/>
                  </a:lnTo>
                  <a:lnTo>
                    <a:pt x="734" y="321"/>
                  </a:lnTo>
                  <a:lnTo>
                    <a:pt x="718" y="374"/>
                  </a:lnTo>
                  <a:lnTo>
                    <a:pt x="734" y="368"/>
                  </a:lnTo>
                  <a:lnTo>
                    <a:pt x="758" y="359"/>
                  </a:lnTo>
                  <a:lnTo>
                    <a:pt x="758" y="318"/>
                  </a:lnTo>
                  <a:lnTo>
                    <a:pt x="724" y="229"/>
                  </a:lnTo>
                  <a:lnTo>
                    <a:pt x="681" y="156"/>
                  </a:lnTo>
                  <a:lnTo>
                    <a:pt x="614" y="100"/>
                  </a:lnTo>
                  <a:lnTo>
                    <a:pt x="531" y="62"/>
                  </a:lnTo>
                  <a:lnTo>
                    <a:pt x="477" y="50"/>
                  </a:lnTo>
                  <a:lnTo>
                    <a:pt x="347" y="50"/>
                  </a:lnTo>
                  <a:lnTo>
                    <a:pt x="317" y="62"/>
                  </a:lnTo>
                  <a:lnTo>
                    <a:pt x="217" y="91"/>
                  </a:lnTo>
                  <a:lnTo>
                    <a:pt x="123" y="156"/>
                  </a:lnTo>
                  <a:lnTo>
                    <a:pt x="90" y="212"/>
                  </a:lnTo>
                  <a:lnTo>
                    <a:pt x="83" y="288"/>
                  </a:lnTo>
                  <a:lnTo>
                    <a:pt x="127" y="409"/>
                  </a:lnTo>
                  <a:lnTo>
                    <a:pt x="177" y="453"/>
                  </a:lnTo>
                  <a:lnTo>
                    <a:pt x="204" y="456"/>
                  </a:lnTo>
                  <a:lnTo>
                    <a:pt x="217" y="456"/>
                  </a:lnTo>
                  <a:lnTo>
                    <a:pt x="230" y="438"/>
                  </a:lnTo>
                  <a:lnTo>
                    <a:pt x="220" y="403"/>
                  </a:lnTo>
                  <a:lnTo>
                    <a:pt x="244" y="388"/>
                  </a:lnTo>
                  <a:lnTo>
                    <a:pt x="287" y="394"/>
                  </a:lnTo>
                  <a:lnTo>
                    <a:pt x="317" y="435"/>
                  </a:lnTo>
                  <a:lnTo>
                    <a:pt x="304" y="500"/>
                  </a:lnTo>
                  <a:lnTo>
                    <a:pt x="280" y="518"/>
                  </a:lnTo>
                  <a:lnTo>
                    <a:pt x="230" y="524"/>
                  </a:lnTo>
                  <a:lnTo>
                    <a:pt x="187" y="524"/>
                  </a:lnTo>
                  <a:lnTo>
                    <a:pt x="140" y="500"/>
                  </a:lnTo>
                  <a:lnTo>
                    <a:pt x="73" y="435"/>
                  </a:lnTo>
                  <a:lnTo>
                    <a:pt x="50" y="388"/>
                  </a:lnTo>
                  <a:lnTo>
                    <a:pt x="33" y="321"/>
                  </a:lnTo>
                  <a:lnTo>
                    <a:pt x="33" y="253"/>
                  </a:lnTo>
                  <a:lnTo>
                    <a:pt x="37" y="227"/>
                  </a:lnTo>
                  <a:lnTo>
                    <a:pt x="47" y="185"/>
                  </a:lnTo>
                  <a:lnTo>
                    <a:pt x="70" y="141"/>
                  </a:lnTo>
                  <a:lnTo>
                    <a:pt x="174" y="62"/>
                  </a:lnTo>
                  <a:lnTo>
                    <a:pt x="274" y="24"/>
                  </a:lnTo>
                  <a:lnTo>
                    <a:pt x="411" y="3"/>
                  </a:lnTo>
                  <a:lnTo>
                    <a:pt x="431" y="0"/>
                  </a:lnTo>
                  <a:lnTo>
                    <a:pt x="487" y="3"/>
                  </a:lnTo>
                  <a:lnTo>
                    <a:pt x="547" y="6"/>
                  </a:lnTo>
                  <a:close/>
                  <a:moveTo>
                    <a:pt x="718" y="671"/>
                  </a:moveTo>
                  <a:lnTo>
                    <a:pt x="721" y="677"/>
                  </a:lnTo>
                  <a:lnTo>
                    <a:pt x="691" y="712"/>
                  </a:lnTo>
                  <a:lnTo>
                    <a:pt x="691" y="715"/>
                  </a:lnTo>
                  <a:lnTo>
                    <a:pt x="694" y="718"/>
                  </a:lnTo>
                  <a:lnTo>
                    <a:pt x="681" y="738"/>
                  </a:lnTo>
                  <a:lnTo>
                    <a:pt x="704" y="665"/>
                  </a:lnTo>
                  <a:lnTo>
                    <a:pt x="708" y="574"/>
                  </a:lnTo>
                  <a:lnTo>
                    <a:pt x="754" y="530"/>
                  </a:lnTo>
                  <a:lnTo>
                    <a:pt x="768" y="500"/>
                  </a:lnTo>
                  <a:lnTo>
                    <a:pt x="758" y="562"/>
                  </a:lnTo>
                  <a:lnTo>
                    <a:pt x="718" y="671"/>
                  </a:lnTo>
                  <a:close/>
                  <a:moveTo>
                    <a:pt x="681" y="606"/>
                  </a:moveTo>
                  <a:lnTo>
                    <a:pt x="667" y="706"/>
                  </a:lnTo>
                  <a:lnTo>
                    <a:pt x="604" y="844"/>
                  </a:lnTo>
                  <a:lnTo>
                    <a:pt x="594" y="853"/>
                  </a:lnTo>
                  <a:lnTo>
                    <a:pt x="594" y="877"/>
                  </a:lnTo>
                  <a:lnTo>
                    <a:pt x="427" y="1065"/>
                  </a:lnTo>
                  <a:lnTo>
                    <a:pt x="344" y="1180"/>
                  </a:lnTo>
                  <a:lnTo>
                    <a:pt x="317" y="1227"/>
                  </a:lnTo>
                  <a:lnTo>
                    <a:pt x="324" y="1153"/>
                  </a:lnTo>
                  <a:lnTo>
                    <a:pt x="364" y="956"/>
                  </a:lnTo>
                  <a:lnTo>
                    <a:pt x="394" y="865"/>
                  </a:lnTo>
                  <a:lnTo>
                    <a:pt x="414" y="818"/>
                  </a:lnTo>
                  <a:lnTo>
                    <a:pt x="424" y="783"/>
                  </a:lnTo>
                  <a:lnTo>
                    <a:pt x="454" y="694"/>
                  </a:lnTo>
                  <a:lnTo>
                    <a:pt x="511" y="603"/>
                  </a:lnTo>
                  <a:lnTo>
                    <a:pt x="567" y="547"/>
                  </a:lnTo>
                  <a:lnTo>
                    <a:pt x="594" y="530"/>
                  </a:lnTo>
                  <a:lnTo>
                    <a:pt x="647" y="580"/>
                  </a:lnTo>
                  <a:lnTo>
                    <a:pt x="681" y="606"/>
                  </a:lnTo>
                  <a:close/>
                  <a:moveTo>
                    <a:pt x="260" y="1256"/>
                  </a:moveTo>
                  <a:lnTo>
                    <a:pt x="254" y="1077"/>
                  </a:lnTo>
                  <a:lnTo>
                    <a:pt x="270" y="1071"/>
                  </a:lnTo>
                  <a:lnTo>
                    <a:pt x="297" y="1033"/>
                  </a:lnTo>
                  <a:lnTo>
                    <a:pt x="260" y="1230"/>
                  </a:lnTo>
                  <a:lnTo>
                    <a:pt x="260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7" name="Freeform 9"/>
            <p:cNvSpPr>
              <a:spLocks/>
            </p:cNvSpPr>
            <p:nvPr/>
          </p:nvSpPr>
          <p:spPr bwMode="auto">
            <a:xfrm>
              <a:off x="977" y="18"/>
              <a:ext cx="781" cy="632"/>
            </a:xfrm>
            <a:custGeom>
              <a:avLst/>
              <a:gdLst>
                <a:gd name="T0" fmla="*/ 594 w 781"/>
                <a:gd name="T1" fmla="*/ 41 h 632"/>
                <a:gd name="T2" fmla="*/ 681 w 781"/>
                <a:gd name="T3" fmla="*/ 109 h 632"/>
                <a:gd name="T4" fmla="*/ 744 w 781"/>
                <a:gd name="T5" fmla="*/ 211 h 632"/>
                <a:gd name="T6" fmla="*/ 781 w 781"/>
                <a:gd name="T7" fmla="*/ 309 h 632"/>
                <a:gd name="T8" fmla="*/ 777 w 781"/>
                <a:gd name="T9" fmla="*/ 479 h 632"/>
                <a:gd name="T10" fmla="*/ 731 w 781"/>
                <a:gd name="T11" fmla="*/ 588 h 632"/>
                <a:gd name="T12" fmla="*/ 707 w 781"/>
                <a:gd name="T13" fmla="*/ 632 h 632"/>
                <a:gd name="T14" fmla="*/ 744 w 781"/>
                <a:gd name="T15" fmla="*/ 488 h 632"/>
                <a:gd name="T16" fmla="*/ 751 w 781"/>
                <a:gd name="T17" fmla="*/ 406 h 632"/>
                <a:gd name="T18" fmla="*/ 731 w 781"/>
                <a:gd name="T19" fmla="*/ 326 h 632"/>
                <a:gd name="T20" fmla="*/ 731 w 781"/>
                <a:gd name="T21" fmla="*/ 291 h 632"/>
                <a:gd name="T22" fmla="*/ 687 w 781"/>
                <a:gd name="T23" fmla="*/ 182 h 632"/>
                <a:gd name="T24" fmla="*/ 634 w 781"/>
                <a:gd name="T25" fmla="*/ 109 h 632"/>
                <a:gd name="T26" fmla="*/ 574 w 781"/>
                <a:gd name="T27" fmla="*/ 61 h 632"/>
                <a:gd name="T28" fmla="*/ 487 w 781"/>
                <a:gd name="T29" fmla="*/ 29 h 632"/>
                <a:gd name="T30" fmla="*/ 417 w 781"/>
                <a:gd name="T31" fmla="*/ 14 h 632"/>
                <a:gd name="T32" fmla="*/ 293 w 781"/>
                <a:gd name="T33" fmla="*/ 17 h 632"/>
                <a:gd name="T34" fmla="*/ 180 w 781"/>
                <a:gd name="T35" fmla="*/ 47 h 632"/>
                <a:gd name="T36" fmla="*/ 80 w 781"/>
                <a:gd name="T37" fmla="*/ 109 h 632"/>
                <a:gd name="T38" fmla="*/ 26 w 781"/>
                <a:gd name="T39" fmla="*/ 176 h 632"/>
                <a:gd name="T40" fmla="*/ 16 w 781"/>
                <a:gd name="T41" fmla="*/ 250 h 632"/>
                <a:gd name="T42" fmla="*/ 26 w 781"/>
                <a:gd name="T43" fmla="*/ 320 h 632"/>
                <a:gd name="T44" fmla="*/ 56 w 781"/>
                <a:gd name="T45" fmla="*/ 391 h 632"/>
                <a:gd name="T46" fmla="*/ 107 w 781"/>
                <a:gd name="T47" fmla="*/ 441 h 632"/>
                <a:gd name="T48" fmla="*/ 143 w 781"/>
                <a:gd name="T49" fmla="*/ 462 h 632"/>
                <a:gd name="T50" fmla="*/ 180 w 781"/>
                <a:gd name="T51" fmla="*/ 453 h 632"/>
                <a:gd name="T52" fmla="*/ 207 w 781"/>
                <a:gd name="T53" fmla="*/ 426 h 632"/>
                <a:gd name="T54" fmla="*/ 207 w 781"/>
                <a:gd name="T55" fmla="*/ 397 h 632"/>
                <a:gd name="T56" fmla="*/ 203 w 781"/>
                <a:gd name="T57" fmla="*/ 394 h 632"/>
                <a:gd name="T58" fmla="*/ 227 w 781"/>
                <a:gd name="T59" fmla="*/ 394 h 632"/>
                <a:gd name="T60" fmla="*/ 247 w 781"/>
                <a:gd name="T61" fmla="*/ 417 h 632"/>
                <a:gd name="T62" fmla="*/ 233 w 781"/>
                <a:gd name="T63" fmla="*/ 470 h 632"/>
                <a:gd name="T64" fmla="*/ 163 w 781"/>
                <a:gd name="T65" fmla="*/ 485 h 632"/>
                <a:gd name="T66" fmla="*/ 130 w 781"/>
                <a:gd name="T67" fmla="*/ 479 h 632"/>
                <a:gd name="T68" fmla="*/ 63 w 781"/>
                <a:gd name="T69" fmla="*/ 432 h 632"/>
                <a:gd name="T70" fmla="*/ 16 w 781"/>
                <a:gd name="T71" fmla="*/ 347 h 632"/>
                <a:gd name="T72" fmla="*/ 0 w 781"/>
                <a:gd name="T73" fmla="*/ 312 h 632"/>
                <a:gd name="T74" fmla="*/ 0 w 781"/>
                <a:gd name="T75" fmla="*/ 235 h 632"/>
                <a:gd name="T76" fmla="*/ 10 w 781"/>
                <a:gd name="T77" fmla="*/ 226 h 632"/>
                <a:gd name="T78" fmla="*/ 10 w 781"/>
                <a:gd name="T79" fmla="*/ 203 h 632"/>
                <a:gd name="T80" fmla="*/ 16 w 781"/>
                <a:gd name="T81" fmla="*/ 203 h 632"/>
                <a:gd name="T82" fmla="*/ 23 w 781"/>
                <a:gd name="T83" fmla="*/ 167 h 632"/>
                <a:gd name="T84" fmla="*/ 56 w 781"/>
                <a:gd name="T85" fmla="*/ 120 h 632"/>
                <a:gd name="T86" fmla="*/ 157 w 781"/>
                <a:gd name="T87" fmla="*/ 53 h 632"/>
                <a:gd name="T88" fmla="*/ 263 w 781"/>
                <a:gd name="T89" fmla="*/ 14 h 632"/>
                <a:gd name="T90" fmla="*/ 377 w 781"/>
                <a:gd name="T91" fmla="*/ 0 h 632"/>
                <a:gd name="T92" fmla="*/ 494 w 781"/>
                <a:gd name="T93" fmla="*/ 8 h 632"/>
                <a:gd name="T94" fmla="*/ 594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41"/>
                  </a:moveTo>
                  <a:lnTo>
                    <a:pt x="681" y="109"/>
                  </a:lnTo>
                  <a:lnTo>
                    <a:pt x="744" y="211"/>
                  </a:lnTo>
                  <a:lnTo>
                    <a:pt x="781" y="309"/>
                  </a:lnTo>
                  <a:lnTo>
                    <a:pt x="777" y="479"/>
                  </a:lnTo>
                  <a:lnTo>
                    <a:pt x="731" y="588"/>
                  </a:lnTo>
                  <a:lnTo>
                    <a:pt x="707" y="632"/>
                  </a:lnTo>
                  <a:lnTo>
                    <a:pt x="744" y="488"/>
                  </a:lnTo>
                  <a:lnTo>
                    <a:pt x="751" y="406"/>
                  </a:lnTo>
                  <a:lnTo>
                    <a:pt x="731" y="326"/>
                  </a:lnTo>
                  <a:lnTo>
                    <a:pt x="731" y="291"/>
                  </a:lnTo>
                  <a:lnTo>
                    <a:pt x="687" y="182"/>
                  </a:lnTo>
                  <a:lnTo>
                    <a:pt x="634" y="109"/>
                  </a:lnTo>
                  <a:lnTo>
                    <a:pt x="574" y="61"/>
                  </a:lnTo>
                  <a:lnTo>
                    <a:pt x="487" y="29"/>
                  </a:lnTo>
                  <a:lnTo>
                    <a:pt x="417" y="14"/>
                  </a:lnTo>
                  <a:lnTo>
                    <a:pt x="293" y="17"/>
                  </a:lnTo>
                  <a:lnTo>
                    <a:pt x="180" y="47"/>
                  </a:lnTo>
                  <a:lnTo>
                    <a:pt x="80" y="109"/>
                  </a:lnTo>
                  <a:lnTo>
                    <a:pt x="26" y="176"/>
                  </a:lnTo>
                  <a:lnTo>
                    <a:pt x="16" y="250"/>
                  </a:lnTo>
                  <a:lnTo>
                    <a:pt x="26" y="320"/>
                  </a:lnTo>
                  <a:lnTo>
                    <a:pt x="56" y="391"/>
                  </a:lnTo>
                  <a:lnTo>
                    <a:pt x="107" y="441"/>
                  </a:lnTo>
                  <a:lnTo>
                    <a:pt x="143" y="462"/>
                  </a:lnTo>
                  <a:lnTo>
                    <a:pt x="180" y="453"/>
                  </a:lnTo>
                  <a:lnTo>
                    <a:pt x="207" y="426"/>
                  </a:lnTo>
                  <a:lnTo>
                    <a:pt x="207" y="397"/>
                  </a:lnTo>
                  <a:lnTo>
                    <a:pt x="203" y="394"/>
                  </a:lnTo>
                  <a:lnTo>
                    <a:pt x="227" y="394"/>
                  </a:lnTo>
                  <a:lnTo>
                    <a:pt x="247" y="417"/>
                  </a:lnTo>
                  <a:lnTo>
                    <a:pt x="233" y="470"/>
                  </a:lnTo>
                  <a:lnTo>
                    <a:pt x="163" y="485"/>
                  </a:lnTo>
                  <a:lnTo>
                    <a:pt x="130" y="479"/>
                  </a:lnTo>
                  <a:lnTo>
                    <a:pt x="63" y="432"/>
                  </a:lnTo>
                  <a:lnTo>
                    <a:pt x="16" y="347"/>
                  </a:lnTo>
                  <a:lnTo>
                    <a:pt x="0" y="312"/>
                  </a:lnTo>
                  <a:lnTo>
                    <a:pt x="0" y="235"/>
                  </a:lnTo>
                  <a:lnTo>
                    <a:pt x="10" y="226"/>
                  </a:lnTo>
                  <a:lnTo>
                    <a:pt x="10" y="203"/>
                  </a:lnTo>
                  <a:lnTo>
                    <a:pt x="16" y="203"/>
                  </a:lnTo>
                  <a:lnTo>
                    <a:pt x="23" y="167"/>
                  </a:lnTo>
                  <a:lnTo>
                    <a:pt x="56" y="120"/>
                  </a:lnTo>
                  <a:lnTo>
                    <a:pt x="157" y="53"/>
                  </a:lnTo>
                  <a:lnTo>
                    <a:pt x="263" y="14"/>
                  </a:lnTo>
                  <a:lnTo>
                    <a:pt x="377" y="0"/>
                  </a:lnTo>
                  <a:lnTo>
                    <a:pt x="494" y="8"/>
                  </a:lnTo>
                  <a:lnTo>
                    <a:pt x="594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8" name="Freeform 10"/>
            <p:cNvSpPr>
              <a:spLocks/>
            </p:cNvSpPr>
            <p:nvPr/>
          </p:nvSpPr>
          <p:spPr bwMode="auto">
            <a:xfrm>
              <a:off x="1267" y="106"/>
              <a:ext cx="104" cy="76"/>
            </a:xfrm>
            <a:custGeom>
              <a:avLst/>
              <a:gdLst>
                <a:gd name="T0" fmla="*/ 74 w 104"/>
                <a:gd name="T1" fmla="*/ 29 h 76"/>
                <a:gd name="T2" fmla="*/ 97 w 104"/>
                <a:gd name="T3" fmla="*/ 62 h 76"/>
                <a:gd name="T4" fmla="*/ 104 w 104"/>
                <a:gd name="T5" fmla="*/ 65 h 76"/>
                <a:gd name="T6" fmla="*/ 104 w 104"/>
                <a:gd name="T7" fmla="*/ 76 h 76"/>
                <a:gd name="T8" fmla="*/ 40 w 104"/>
                <a:gd name="T9" fmla="*/ 59 h 76"/>
                <a:gd name="T10" fmla="*/ 3 w 104"/>
                <a:gd name="T11" fmla="*/ 18 h 76"/>
                <a:gd name="T12" fmla="*/ 0 w 104"/>
                <a:gd name="T13" fmla="*/ 0 h 76"/>
                <a:gd name="T14" fmla="*/ 43 w 104"/>
                <a:gd name="T15" fmla="*/ 12 h 76"/>
                <a:gd name="T16" fmla="*/ 74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29"/>
                  </a:moveTo>
                  <a:lnTo>
                    <a:pt x="97" y="62"/>
                  </a:lnTo>
                  <a:lnTo>
                    <a:pt x="104" y="65"/>
                  </a:lnTo>
                  <a:lnTo>
                    <a:pt x="104" y="76"/>
                  </a:lnTo>
                  <a:lnTo>
                    <a:pt x="40" y="59"/>
                  </a:lnTo>
                  <a:lnTo>
                    <a:pt x="3" y="18"/>
                  </a:lnTo>
                  <a:lnTo>
                    <a:pt x="0" y="0"/>
                  </a:lnTo>
                  <a:lnTo>
                    <a:pt x="43" y="12"/>
                  </a:lnTo>
                  <a:lnTo>
                    <a:pt x="74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9" name="Freeform 11"/>
            <p:cNvSpPr>
              <a:spLocks/>
            </p:cNvSpPr>
            <p:nvPr/>
          </p:nvSpPr>
          <p:spPr bwMode="auto">
            <a:xfrm>
              <a:off x="1461" y="150"/>
              <a:ext cx="90" cy="150"/>
            </a:xfrm>
            <a:custGeom>
              <a:avLst/>
              <a:gdLst>
                <a:gd name="T0" fmla="*/ 90 w 90"/>
                <a:gd name="T1" fmla="*/ 71 h 150"/>
                <a:gd name="T2" fmla="*/ 90 w 90"/>
                <a:gd name="T3" fmla="*/ 112 h 150"/>
                <a:gd name="T4" fmla="*/ 76 w 90"/>
                <a:gd name="T5" fmla="*/ 141 h 150"/>
                <a:gd name="T6" fmla="*/ 76 w 90"/>
                <a:gd name="T7" fmla="*/ 150 h 150"/>
                <a:gd name="T8" fmla="*/ 23 w 90"/>
                <a:gd name="T9" fmla="*/ 82 h 150"/>
                <a:gd name="T10" fmla="*/ 10 w 90"/>
                <a:gd name="T11" fmla="*/ 27 h 150"/>
                <a:gd name="T12" fmla="*/ 0 w 90"/>
                <a:gd name="T13" fmla="*/ 3 h 150"/>
                <a:gd name="T14" fmla="*/ 3 w 90"/>
                <a:gd name="T15" fmla="*/ 0 h 150"/>
                <a:gd name="T16" fmla="*/ 53 w 90"/>
                <a:gd name="T17" fmla="*/ 29 h 150"/>
                <a:gd name="T18" fmla="*/ 9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1"/>
                  </a:moveTo>
                  <a:lnTo>
                    <a:pt x="90" y="112"/>
                  </a:lnTo>
                  <a:lnTo>
                    <a:pt x="76" y="141"/>
                  </a:lnTo>
                  <a:lnTo>
                    <a:pt x="76" y="150"/>
                  </a:lnTo>
                  <a:lnTo>
                    <a:pt x="23" y="82"/>
                  </a:lnTo>
                  <a:lnTo>
                    <a:pt x="10" y="2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29"/>
                  </a:lnTo>
                  <a:lnTo>
                    <a:pt x="9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0" name="Freeform 12"/>
            <p:cNvSpPr>
              <a:spLocks/>
            </p:cNvSpPr>
            <p:nvPr/>
          </p:nvSpPr>
          <p:spPr bwMode="auto">
            <a:xfrm>
              <a:off x="3093" y="171"/>
              <a:ext cx="173" cy="353"/>
            </a:xfrm>
            <a:custGeom>
              <a:avLst/>
              <a:gdLst>
                <a:gd name="T0" fmla="*/ 120 w 173"/>
                <a:gd name="T1" fmla="*/ 20 h 353"/>
                <a:gd name="T2" fmla="*/ 157 w 173"/>
                <a:gd name="T3" fmla="*/ 56 h 353"/>
                <a:gd name="T4" fmla="*/ 173 w 173"/>
                <a:gd name="T5" fmla="*/ 109 h 353"/>
                <a:gd name="T6" fmla="*/ 167 w 173"/>
                <a:gd name="T7" fmla="*/ 209 h 353"/>
                <a:gd name="T8" fmla="*/ 126 w 173"/>
                <a:gd name="T9" fmla="*/ 267 h 353"/>
                <a:gd name="T10" fmla="*/ 60 w 173"/>
                <a:gd name="T11" fmla="*/ 326 h 353"/>
                <a:gd name="T12" fmla="*/ 3 w 173"/>
                <a:gd name="T13" fmla="*/ 353 h 353"/>
                <a:gd name="T14" fmla="*/ 0 w 173"/>
                <a:gd name="T15" fmla="*/ 353 h 353"/>
                <a:gd name="T16" fmla="*/ 60 w 173"/>
                <a:gd name="T17" fmla="*/ 297 h 353"/>
                <a:gd name="T18" fmla="*/ 93 w 173"/>
                <a:gd name="T19" fmla="*/ 211 h 353"/>
                <a:gd name="T20" fmla="*/ 93 w 173"/>
                <a:gd name="T21" fmla="*/ 147 h 353"/>
                <a:gd name="T22" fmla="*/ 83 w 173"/>
                <a:gd name="T23" fmla="*/ 97 h 353"/>
                <a:gd name="T24" fmla="*/ 23 w 173"/>
                <a:gd name="T25" fmla="*/ 14 h 353"/>
                <a:gd name="T26" fmla="*/ 13 w 173"/>
                <a:gd name="T27" fmla="*/ 0 h 353"/>
                <a:gd name="T28" fmla="*/ 80 w 173"/>
                <a:gd name="T29" fmla="*/ 6 h 353"/>
                <a:gd name="T30" fmla="*/ 120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20"/>
                  </a:moveTo>
                  <a:lnTo>
                    <a:pt x="157" y="56"/>
                  </a:lnTo>
                  <a:lnTo>
                    <a:pt x="173" y="109"/>
                  </a:lnTo>
                  <a:lnTo>
                    <a:pt x="167" y="209"/>
                  </a:lnTo>
                  <a:lnTo>
                    <a:pt x="126" y="267"/>
                  </a:lnTo>
                  <a:lnTo>
                    <a:pt x="60" y="326"/>
                  </a:lnTo>
                  <a:lnTo>
                    <a:pt x="3" y="353"/>
                  </a:lnTo>
                  <a:lnTo>
                    <a:pt x="0" y="353"/>
                  </a:lnTo>
                  <a:lnTo>
                    <a:pt x="60" y="297"/>
                  </a:lnTo>
                  <a:lnTo>
                    <a:pt x="93" y="211"/>
                  </a:lnTo>
                  <a:lnTo>
                    <a:pt x="93" y="147"/>
                  </a:lnTo>
                  <a:lnTo>
                    <a:pt x="83" y="97"/>
                  </a:lnTo>
                  <a:lnTo>
                    <a:pt x="23" y="14"/>
                  </a:lnTo>
                  <a:lnTo>
                    <a:pt x="13" y="0"/>
                  </a:lnTo>
                  <a:lnTo>
                    <a:pt x="80" y="6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1" name="Freeform 13"/>
            <p:cNvSpPr>
              <a:spLocks/>
            </p:cNvSpPr>
            <p:nvPr/>
          </p:nvSpPr>
          <p:spPr bwMode="auto">
            <a:xfrm>
              <a:off x="2649" y="203"/>
              <a:ext cx="303" cy="218"/>
            </a:xfrm>
            <a:custGeom>
              <a:avLst/>
              <a:gdLst>
                <a:gd name="T0" fmla="*/ 303 w 303"/>
                <a:gd name="T1" fmla="*/ 59 h 218"/>
                <a:gd name="T2" fmla="*/ 303 w 303"/>
                <a:gd name="T3" fmla="*/ 97 h 218"/>
                <a:gd name="T4" fmla="*/ 277 w 303"/>
                <a:gd name="T5" fmla="*/ 156 h 218"/>
                <a:gd name="T6" fmla="*/ 227 w 303"/>
                <a:gd name="T7" fmla="*/ 191 h 218"/>
                <a:gd name="T8" fmla="*/ 113 w 303"/>
                <a:gd name="T9" fmla="*/ 218 h 218"/>
                <a:gd name="T10" fmla="*/ 33 w 303"/>
                <a:gd name="T11" fmla="*/ 218 h 218"/>
                <a:gd name="T12" fmla="*/ 0 w 303"/>
                <a:gd name="T13" fmla="*/ 209 h 218"/>
                <a:gd name="T14" fmla="*/ 0 w 303"/>
                <a:gd name="T15" fmla="*/ 206 h 218"/>
                <a:gd name="T16" fmla="*/ 80 w 303"/>
                <a:gd name="T17" fmla="*/ 206 h 218"/>
                <a:gd name="T18" fmla="*/ 137 w 303"/>
                <a:gd name="T19" fmla="*/ 203 h 218"/>
                <a:gd name="T20" fmla="*/ 167 w 303"/>
                <a:gd name="T21" fmla="*/ 191 h 218"/>
                <a:gd name="T22" fmla="*/ 177 w 303"/>
                <a:gd name="T23" fmla="*/ 191 h 218"/>
                <a:gd name="T24" fmla="*/ 237 w 303"/>
                <a:gd name="T25" fmla="*/ 156 h 218"/>
                <a:gd name="T26" fmla="*/ 270 w 303"/>
                <a:gd name="T27" fmla="*/ 115 h 218"/>
                <a:gd name="T28" fmla="*/ 267 w 303"/>
                <a:gd name="T29" fmla="*/ 68 h 218"/>
                <a:gd name="T30" fmla="*/ 227 w 303"/>
                <a:gd name="T31" fmla="*/ 21 h 218"/>
                <a:gd name="T32" fmla="*/ 210 w 303"/>
                <a:gd name="T33" fmla="*/ 9 h 218"/>
                <a:gd name="T34" fmla="*/ 240 w 303"/>
                <a:gd name="T35" fmla="*/ 0 h 218"/>
                <a:gd name="T36" fmla="*/ 277 w 303"/>
                <a:gd name="T37" fmla="*/ 18 h 218"/>
                <a:gd name="T38" fmla="*/ 303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59"/>
                  </a:moveTo>
                  <a:lnTo>
                    <a:pt x="303" y="97"/>
                  </a:lnTo>
                  <a:lnTo>
                    <a:pt x="277" y="156"/>
                  </a:lnTo>
                  <a:lnTo>
                    <a:pt x="227" y="191"/>
                  </a:lnTo>
                  <a:lnTo>
                    <a:pt x="113" y="218"/>
                  </a:lnTo>
                  <a:lnTo>
                    <a:pt x="33" y="218"/>
                  </a:lnTo>
                  <a:lnTo>
                    <a:pt x="0" y="209"/>
                  </a:lnTo>
                  <a:lnTo>
                    <a:pt x="0" y="206"/>
                  </a:lnTo>
                  <a:lnTo>
                    <a:pt x="80" y="206"/>
                  </a:lnTo>
                  <a:lnTo>
                    <a:pt x="137" y="203"/>
                  </a:lnTo>
                  <a:lnTo>
                    <a:pt x="167" y="191"/>
                  </a:lnTo>
                  <a:lnTo>
                    <a:pt x="177" y="191"/>
                  </a:lnTo>
                  <a:lnTo>
                    <a:pt x="237" y="156"/>
                  </a:lnTo>
                  <a:lnTo>
                    <a:pt x="270" y="115"/>
                  </a:lnTo>
                  <a:lnTo>
                    <a:pt x="267" y="68"/>
                  </a:lnTo>
                  <a:lnTo>
                    <a:pt x="227" y="21"/>
                  </a:lnTo>
                  <a:lnTo>
                    <a:pt x="210" y="9"/>
                  </a:lnTo>
                  <a:lnTo>
                    <a:pt x="240" y="0"/>
                  </a:lnTo>
                  <a:lnTo>
                    <a:pt x="277" y="18"/>
                  </a:lnTo>
                  <a:lnTo>
                    <a:pt x="303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2" name="Freeform 14"/>
            <p:cNvSpPr>
              <a:spLocks/>
            </p:cNvSpPr>
            <p:nvPr/>
          </p:nvSpPr>
          <p:spPr bwMode="auto">
            <a:xfrm>
              <a:off x="1100" y="212"/>
              <a:ext cx="147" cy="109"/>
            </a:xfrm>
            <a:custGeom>
              <a:avLst/>
              <a:gdLst>
                <a:gd name="T0" fmla="*/ 127 w 147"/>
                <a:gd name="T1" fmla="*/ 59 h 109"/>
                <a:gd name="T2" fmla="*/ 80 w 147"/>
                <a:gd name="T3" fmla="*/ 94 h 109"/>
                <a:gd name="T4" fmla="*/ 30 w 147"/>
                <a:gd name="T5" fmla="*/ 109 h 109"/>
                <a:gd name="T6" fmla="*/ 0 w 147"/>
                <a:gd name="T7" fmla="*/ 106 h 109"/>
                <a:gd name="T8" fmla="*/ 30 w 147"/>
                <a:gd name="T9" fmla="*/ 50 h 109"/>
                <a:gd name="T10" fmla="*/ 70 w 147"/>
                <a:gd name="T11" fmla="*/ 17 h 109"/>
                <a:gd name="T12" fmla="*/ 134 w 147"/>
                <a:gd name="T13" fmla="*/ 0 h 109"/>
                <a:gd name="T14" fmla="*/ 147 w 147"/>
                <a:gd name="T15" fmla="*/ 15 h 109"/>
                <a:gd name="T16" fmla="*/ 127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9"/>
                  </a:moveTo>
                  <a:lnTo>
                    <a:pt x="80" y="94"/>
                  </a:lnTo>
                  <a:lnTo>
                    <a:pt x="30" y="109"/>
                  </a:lnTo>
                  <a:lnTo>
                    <a:pt x="0" y="106"/>
                  </a:lnTo>
                  <a:lnTo>
                    <a:pt x="30" y="50"/>
                  </a:lnTo>
                  <a:lnTo>
                    <a:pt x="70" y="17"/>
                  </a:lnTo>
                  <a:lnTo>
                    <a:pt x="134" y="0"/>
                  </a:lnTo>
                  <a:lnTo>
                    <a:pt x="147" y="15"/>
                  </a:lnTo>
                  <a:lnTo>
                    <a:pt x="127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3" name="Freeform 15"/>
            <p:cNvSpPr>
              <a:spLocks/>
            </p:cNvSpPr>
            <p:nvPr/>
          </p:nvSpPr>
          <p:spPr bwMode="auto">
            <a:xfrm>
              <a:off x="1277" y="232"/>
              <a:ext cx="130" cy="83"/>
            </a:xfrm>
            <a:custGeom>
              <a:avLst/>
              <a:gdLst>
                <a:gd name="T0" fmla="*/ 130 w 130"/>
                <a:gd name="T1" fmla="*/ 12 h 83"/>
                <a:gd name="T2" fmla="*/ 104 w 130"/>
                <a:gd name="T3" fmla="*/ 45 h 83"/>
                <a:gd name="T4" fmla="*/ 64 w 130"/>
                <a:gd name="T5" fmla="*/ 74 h 83"/>
                <a:gd name="T6" fmla="*/ 13 w 130"/>
                <a:gd name="T7" fmla="*/ 83 h 83"/>
                <a:gd name="T8" fmla="*/ 10 w 130"/>
                <a:gd name="T9" fmla="*/ 77 h 83"/>
                <a:gd name="T10" fmla="*/ 0 w 130"/>
                <a:gd name="T11" fmla="*/ 77 h 83"/>
                <a:gd name="T12" fmla="*/ 10 w 130"/>
                <a:gd name="T13" fmla="*/ 53 h 83"/>
                <a:gd name="T14" fmla="*/ 17 w 130"/>
                <a:gd name="T15" fmla="*/ 39 h 83"/>
                <a:gd name="T16" fmla="*/ 70 w 130"/>
                <a:gd name="T17" fmla="*/ 12 h 83"/>
                <a:gd name="T18" fmla="*/ 97 w 130"/>
                <a:gd name="T19" fmla="*/ 12 h 83"/>
                <a:gd name="T20" fmla="*/ 107 w 130"/>
                <a:gd name="T21" fmla="*/ 0 h 83"/>
                <a:gd name="T22" fmla="*/ 127 w 130"/>
                <a:gd name="T23" fmla="*/ 9 h 83"/>
                <a:gd name="T24" fmla="*/ 13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12"/>
                  </a:moveTo>
                  <a:lnTo>
                    <a:pt x="104" y="45"/>
                  </a:lnTo>
                  <a:lnTo>
                    <a:pt x="64" y="74"/>
                  </a:lnTo>
                  <a:lnTo>
                    <a:pt x="13" y="83"/>
                  </a:lnTo>
                  <a:lnTo>
                    <a:pt x="10" y="77"/>
                  </a:lnTo>
                  <a:lnTo>
                    <a:pt x="0" y="77"/>
                  </a:lnTo>
                  <a:lnTo>
                    <a:pt x="10" y="53"/>
                  </a:lnTo>
                  <a:lnTo>
                    <a:pt x="17" y="39"/>
                  </a:lnTo>
                  <a:lnTo>
                    <a:pt x="70" y="12"/>
                  </a:lnTo>
                  <a:lnTo>
                    <a:pt x="97" y="12"/>
                  </a:lnTo>
                  <a:lnTo>
                    <a:pt x="107" y="0"/>
                  </a:lnTo>
                  <a:lnTo>
                    <a:pt x="127" y="9"/>
                  </a:lnTo>
                  <a:lnTo>
                    <a:pt x="13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4" name="Freeform 16"/>
            <p:cNvSpPr>
              <a:spLocks/>
            </p:cNvSpPr>
            <p:nvPr/>
          </p:nvSpPr>
          <p:spPr bwMode="auto">
            <a:xfrm>
              <a:off x="1597" y="268"/>
              <a:ext cx="44" cy="120"/>
            </a:xfrm>
            <a:custGeom>
              <a:avLst/>
              <a:gdLst>
                <a:gd name="T0" fmla="*/ 44 w 44"/>
                <a:gd name="T1" fmla="*/ 47 h 120"/>
                <a:gd name="T2" fmla="*/ 34 w 44"/>
                <a:gd name="T3" fmla="*/ 94 h 120"/>
                <a:gd name="T4" fmla="*/ 17 w 44"/>
                <a:gd name="T5" fmla="*/ 120 h 120"/>
                <a:gd name="T6" fmla="*/ 7 w 44"/>
                <a:gd name="T7" fmla="*/ 120 h 120"/>
                <a:gd name="T8" fmla="*/ 0 w 44"/>
                <a:gd name="T9" fmla="*/ 41 h 120"/>
                <a:gd name="T10" fmla="*/ 7 w 44"/>
                <a:gd name="T11" fmla="*/ 20 h 120"/>
                <a:gd name="T12" fmla="*/ 24 w 44"/>
                <a:gd name="T13" fmla="*/ 0 h 120"/>
                <a:gd name="T14" fmla="*/ 34 w 44"/>
                <a:gd name="T15" fmla="*/ 0 h 120"/>
                <a:gd name="T16" fmla="*/ 44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47"/>
                  </a:moveTo>
                  <a:lnTo>
                    <a:pt x="34" y="94"/>
                  </a:lnTo>
                  <a:lnTo>
                    <a:pt x="17" y="120"/>
                  </a:lnTo>
                  <a:lnTo>
                    <a:pt x="7" y="120"/>
                  </a:lnTo>
                  <a:lnTo>
                    <a:pt x="0" y="41"/>
                  </a:lnTo>
                  <a:lnTo>
                    <a:pt x="7" y="20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4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5" name="Freeform 17"/>
            <p:cNvSpPr>
              <a:spLocks/>
            </p:cNvSpPr>
            <p:nvPr/>
          </p:nvSpPr>
          <p:spPr bwMode="auto">
            <a:xfrm>
              <a:off x="1981" y="277"/>
              <a:ext cx="224" cy="250"/>
            </a:xfrm>
            <a:custGeom>
              <a:avLst/>
              <a:gdLst>
                <a:gd name="T0" fmla="*/ 144 w 224"/>
                <a:gd name="T1" fmla="*/ 44 h 250"/>
                <a:gd name="T2" fmla="*/ 214 w 224"/>
                <a:gd name="T3" fmla="*/ 105 h 250"/>
                <a:gd name="T4" fmla="*/ 224 w 224"/>
                <a:gd name="T5" fmla="*/ 135 h 250"/>
                <a:gd name="T6" fmla="*/ 221 w 224"/>
                <a:gd name="T7" fmla="*/ 197 h 250"/>
                <a:gd name="T8" fmla="*/ 207 w 224"/>
                <a:gd name="T9" fmla="*/ 223 h 250"/>
                <a:gd name="T10" fmla="*/ 174 w 224"/>
                <a:gd name="T11" fmla="*/ 250 h 250"/>
                <a:gd name="T12" fmla="*/ 130 w 224"/>
                <a:gd name="T13" fmla="*/ 247 h 250"/>
                <a:gd name="T14" fmla="*/ 84 w 224"/>
                <a:gd name="T15" fmla="*/ 220 h 250"/>
                <a:gd name="T16" fmla="*/ 67 w 224"/>
                <a:gd name="T17" fmla="*/ 191 h 250"/>
                <a:gd name="T18" fmla="*/ 70 w 224"/>
                <a:gd name="T19" fmla="*/ 158 h 250"/>
                <a:gd name="T20" fmla="*/ 104 w 224"/>
                <a:gd name="T21" fmla="*/ 135 h 250"/>
                <a:gd name="T22" fmla="*/ 134 w 224"/>
                <a:gd name="T23" fmla="*/ 138 h 250"/>
                <a:gd name="T24" fmla="*/ 154 w 224"/>
                <a:gd name="T25" fmla="*/ 164 h 250"/>
                <a:gd name="T26" fmla="*/ 164 w 224"/>
                <a:gd name="T27" fmla="*/ 194 h 250"/>
                <a:gd name="T28" fmla="*/ 150 w 224"/>
                <a:gd name="T29" fmla="*/ 206 h 250"/>
                <a:gd name="T30" fmla="*/ 144 w 224"/>
                <a:gd name="T31" fmla="*/ 206 h 250"/>
                <a:gd name="T32" fmla="*/ 130 w 224"/>
                <a:gd name="T33" fmla="*/ 191 h 250"/>
                <a:gd name="T34" fmla="*/ 134 w 224"/>
                <a:gd name="T35" fmla="*/ 179 h 250"/>
                <a:gd name="T36" fmla="*/ 134 w 224"/>
                <a:gd name="T37" fmla="*/ 167 h 250"/>
                <a:gd name="T38" fmla="*/ 117 w 224"/>
                <a:gd name="T39" fmla="*/ 153 h 250"/>
                <a:gd name="T40" fmla="*/ 97 w 224"/>
                <a:gd name="T41" fmla="*/ 158 h 250"/>
                <a:gd name="T42" fmla="*/ 84 w 224"/>
                <a:gd name="T43" fmla="*/ 167 h 250"/>
                <a:gd name="T44" fmla="*/ 87 w 224"/>
                <a:gd name="T45" fmla="*/ 197 h 250"/>
                <a:gd name="T46" fmla="*/ 134 w 224"/>
                <a:gd name="T47" fmla="*/ 235 h 250"/>
                <a:gd name="T48" fmla="*/ 174 w 224"/>
                <a:gd name="T49" fmla="*/ 235 h 250"/>
                <a:gd name="T50" fmla="*/ 204 w 224"/>
                <a:gd name="T51" fmla="*/ 197 h 250"/>
                <a:gd name="T52" fmla="*/ 204 w 224"/>
                <a:gd name="T53" fmla="*/ 132 h 250"/>
                <a:gd name="T54" fmla="*/ 171 w 224"/>
                <a:gd name="T55" fmla="*/ 88 h 250"/>
                <a:gd name="T56" fmla="*/ 114 w 224"/>
                <a:gd name="T57" fmla="*/ 50 h 250"/>
                <a:gd name="T58" fmla="*/ 37 w 224"/>
                <a:gd name="T59" fmla="*/ 20 h 250"/>
                <a:gd name="T60" fmla="*/ 0 w 224"/>
                <a:gd name="T61" fmla="*/ 14 h 250"/>
                <a:gd name="T62" fmla="*/ 14 w 224"/>
                <a:gd name="T63" fmla="*/ 14 h 250"/>
                <a:gd name="T64" fmla="*/ 20 w 224"/>
                <a:gd name="T65" fmla="*/ 8 h 250"/>
                <a:gd name="T66" fmla="*/ 17 w 224"/>
                <a:gd name="T67" fmla="*/ 0 h 250"/>
                <a:gd name="T68" fmla="*/ 77 w 224"/>
                <a:gd name="T69" fmla="*/ 14 h 250"/>
                <a:gd name="T70" fmla="*/ 144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44"/>
                  </a:moveTo>
                  <a:lnTo>
                    <a:pt x="214" y="105"/>
                  </a:lnTo>
                  <a:lnTo>
                    <a:pt x="224" y="135"/>
                  </a:lnTo>
                  <a:lnTo>
                    <a:pt x="221" y="197"/>
                  </a:lnTo>
                  <a:lnTo>
                    <a:pt x="207" y="223"/>
                  </a:lnTo>
                  <a:lnTo>
                    <a:pt x="174" y="250"/>
                  </a:lnTo>
                  <a:lnTo>
                    <a:pt x="130" y="247"/>
                  </a:lnTo>
                  <a:lnTo>
                    <a:pt x="84" y="220"/>
                  </a:lnTo>
                  <a:lnTo>
                    <a:pt x="67" y="191"/>
                  </a:lnTo>
                  <a:lnTo>
                    <a:pt x="70" y="158"/>
                  </a:lnTo>
                  <a:lnTo>
                    <a:pt x="104" y="135"/>
                  </a:lnTo>
                  <a:lnTo>
                    <a:pt x="134" y="138"/>
                  </a:lnTo>
                  <a:lnTo>
                    <a:pt x="154" y="164"/>
                  </a:lnTo>
                  <a:lnTo>
                    <a:pt x="164" y="194"/>
                  </a:lnTo>
                  <a:lnTo>
                    <a:pt x="150" y="206"/>
                  </a:lnTo>
                  <a:lnTo>
                    <a:pt x="144" y="206"/>
                  </a:lnTo>
                  <a:lnTo>
                    <a:pt x="130" y="191"/>
                  </a:lnTo>
                  <a:lnTo>
                    <a:pt x="134" y="179"/>
                  </a:lnTo>
                  <a:lnTo>
                    <a:pt x="134" y="167"/>
                  </a:lnTo>
                  <a:lnTo>
                    <a:pt x="117" y="153"/>
                  </a:lnTo>
                  <a:lnTo>
                    <a:pt x="97" y="158"/>
                  </a:lnTo>
                  <a:lnTo>
                    <a:pt x="84" y="167"/>
                  </a:lnTo>
                  <a:lnTo>
                    <a:pt x="87" y="197"/>
                  </a:lnTo>
                  <a:lnTo>
                    <a:pt x="134" y="235"/>
                  </a:lnTo>
                  <a:lnTo>
                    <a:pt x="174" y="235"/>
                  </a:lnTo>
                  <a:lnTo>
                    <a:pt x="204" y="197"/>
                  </a:lnTo>
                  <a:lnTo>
                    <a:pt x="204" y="132"/>
                  </a:lnTo>
                  <a:lnTo>
                    <a:pt x="171" y="88"/>
                  </a:lnTo>
                  <a:lnTo>
                    <a:pt x="114" y="50"/>
                  </a:lnTo>
                  <a:lnTo>
                    <a:pt x="37" y="20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17" y="0"/>
                  </a:lnTo>
                  <a:lnTo>
                    <a:pt x="77" y="14"/>
                  </a:lnTo>
                  <a:lnTo>
                    <a:pt x="144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6" name="Freeform 18"/>
            <p:cNvSpPr>
              <a:spLocks/>
            </p:cNvSpPr>
            <p:nvPr/>
          </p:nvSpPr>
          <p:spPr bwMode="auto">
            <a:xfrm>
              <a:off x="1394" y="321"/>
              <a:ext cx="137" cy="61"/>
            </a:xfrm>
            <a:custGeom>
              <a:avLst/>
              <a:gdLst>
                <a:gd name="T0" fmla="*/ 137 w 137"/>
                <a:gd name="T1" fmla="*/ 29 h 61"/>
                <a:gd name="T2" fmla="*/ 133 w 137"/>
                <a:gd name="T3" fmla="*/ 47 h 61"/>
                <a:gd name="T4" fmla="*/ 90 w 137"/>
                <a:gd name="T5" fmla="*/ 61 h 61"/>
                <a:gd name="T6" fmla="*/ 40 w 137"/>
                <a:gd name="T7" fmla="*/ 56 h 61"/>
                <a:gd name="T8" fmla="*/ 3 w 137"/>
                <a:gd name="T9" fmla="*/ 32 h 61"/>
                <a:gd name="T10" fmla="*/ 0 w 137"/>
                <a:gd name="T11" fmla="*/ 23 h 61"/>
                <a:gd name="T12" fmla="*/ 63 w 137"/>
                <a:gd name="T13" fmla="*/ 0 h 61"/>
                <a:gd name="T14" fmla="*/ 120 w 137"/>
                <a:gd name="T15" fmla="*/ 14 h 61"/>
                <a:gd name="T16" fmla="*/ 137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29"/>
                  </a:moveTo>
                  <a:lnTo>
                    <a:pt x="133" y="47"/>
                  </a:lnTo>
                  <a:lnTo>
                    <a:pt x="90" y="61"/>
                  </a:lnTo>
                  <a:lnTo>
                    <a:pt x="40" y="56"/>
                  </a:lnTo>
                  <a:lnTo>
                    <a:pt x="3" y="32"/>
                  </a:lnTo>
                  <a:lnTo>
                    <a:pt x="0" y="23"/>
                  </a:lnTo>
                  <a:lnTo>
                    <a:pt x="63" y="0"/>
                  </a:lnTo>
                  <a:lnTo>
                    <a:pt x="120" y="14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7" name="Freeform 19"/>
            <p:cNvSpPr>
              <a:spLocks/>
            </p:cNvSpPr>
            <p:nvPr/>
          </p:nvSpPr>
          <p:spPr bwMode="auto">
            <a:xfrm>
              <a:off x="2318" y="359"/>
              <a:ext cx="60" cy="188"/>
            </a:xfrm>
            <a:custGeom>
              <a:avLst/>
              <a:gdLst>
                <a:gd name="T0" fmla="*/ 60 w 60"/>
                <a:gd name="T1" fmla="*/ 79 h 188"/>
                <a:gd name="T2" fmla="*/ 57 w 60"/>
                <a:gd name="T3" fmla="*/ 141 h 188"/>
                <a:gd name="T4" fmla="*/ 44 w 60"/>
                <a:gd name="T5" fmla="*/ 171 h 188"/>
                <a:gd name="T6" fmla="*/ 30 w 60"/>
                <a:gd name="T7" fmla="*/ 188 h 188"/>
                <a:gd name="T8" fmla="*/ 7 w 60"/>
                <a:gd name="T9" fmla="*/ 159 h 188"/>
                <a:gd name="T10" fmla="*/ 0 w 60"/>
                <a:gd name="T11" fmla="*/ 124 h 188"/>
                <a:gd name="T12" fmla="*/ 24 w 60"/>
                <a:gd name="T13" fmla="*/ 35 h 188"/>
                <a:gd name="T14" fmla="*/ 24 w 60"/>
                <a:gd name="T15" fmla="*/ 0 h 188"/>
                <a:gd name="T16" fmla="*/ 54 w 60"/>
                <a:gd name="T17" fmla="*/ 23 h 188"/>
                <a:gd name="T18" fmla="*/ 6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79"/>
                  </a:moveTo>
                  <a:lnTo>
                    <a:pt x="57" y="141"/>
                  </a:lnTo>
                  <a:lnTo>
                    <a:pt x="44" y="171"/>
                  </a:lnTo>
                  <a:lnTo>
                    <a:pt x="30" y="188"/>
                  </a:lnTo>
                  <a:lnTo>
                    <a:pt x="7" y="159"/>
                  </a:lnTo>
                  <a:lnTo>
                    <a:pt x="0" y="124"/>
                  </a:lnTo>
                  <a:lnTo>
                    <a:pt x="24" y="35"/>
                  </a:lnTo>
                  <a:lnTo>
                    <a:pt x="24" y="0"/>
                  </a:lnTo>
                  <a:lnTo>
                    <a:pt x="54" y="23"/>
                  </a:lnTo>
                  <a:lnTo>
                    <a:pt x="6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8" name="Freeform 20"/>
            <p:cNvSpPr>
              <a:spLocks/>
            </p:cNvSpPr>
            <p:nvPr/>
          </p:nvSpPr>
          <p:spPr bwMode="auto">
            <a:xfrm>
              <a:off x="1614" y="380"/>
              <a:ext cx="84" cy="73"/>
            </a:xfrm>
            <a:custGeom>
              <a:avLst/>
              <a:gdLst>
                <a:gd name="T0" fmla="*/ 27 w 84"/>
                <a:gd name="T1" fmla="*/ 47 h 73"/>
                <a:gd name="T2" fmla="*/ 10 w 84"/>
                <a:gd name="T3" fmla="*/ 73 h 73"/>
                <a:gd name="T4" fmla="*/ 0 w 84"/>
                <a:gd name="T5" fmla="*/ 47 h 73"/>
                <a:gd name="T6" fmla="*/ 17 w 84"/>
                <a:gd name="T7" fmla="*/ 26 h 73"/>
                <a:gd name="T8" fmla="*/ 67 w 84"/>
                <a:gd name="T9" fmla="*/ 0 h 73"/>
                <a:gd name="T10" fmla="*/ 84 w 84"/>
                <a:gd name="T11" fmla="*/ 0 h 73"/>
                <a:gd name="T12" fmla="*/ 2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47"/>
                  </a:moveTo>
                  <a:lnTo>
                    <a:pt x="10" y="73"/>
                  </a:lnTo>
                  <a:lnTo>
                    <a:pt x="0" y="47"/>
                  </a:lnTo>
                  <a:lnTo>
                    <a:pt x="17" y="26"/>
                  </a:lnTo>
                  <a:lnTo>
                    <a:pt x="67" y="0"/>
                  </a:lnTo>
                  <a:lnTo>
                    <a:pt x="84" y="0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9" name="Freeform 21"/>
            <p:cNvSpPr>
              <a:spLocks/>
            </p:cNvSpPr>
            <p:nvPr/>
          </p:nvSpPr>
          <p:spPr bwMode="auto">
            <a:xfrm>
              <a:off x="1751" y="380"/>
              <a:ext cx="317" cy="506"/>
            </a:xfrm>
            <a:custGeom>
              <a:avLst/>
              <a:gdLst>
                <a:gd name="T0" fmla="*/ 224 w 317"/>
                <a:gd name="T1" fmla="*/ 64 h 506"/>
                <a:gd name="T2" fmla="*/ 260 w 317"/>
                <a:gd name="T3" fmla="*/ 105 h 506"/>
                <a:gd name="T4" fmla="*/ 310 w 317"/>
                <a:gd name="T5" fmla="*/ 203 h 506"/>
                <a:gd name="T6" fmla="*/ 317 w 317"/>
                <a:gd name="T7" fmla="*/ 282 h 506"/>
                <a:gd name="T8" fmla="*/ 317 w 317"/>
                <a:gd name="T9" fmla="*/ 320 h 506"/>
                <a:gd name="T10" fmla="*/ 310 w 317"/>
                <a:gd name="T11" fmla="*/ 358 h 506"/>
                <a:gd name="T12" fmla="*/ 250 w 317"/>
                <a:gd name="T13" fmla="*/ 438 h 506"/>
                <a:gd name="T14" fmla="*/ 190 w 317"/>
                <a:gd name="T15" fmla="*/ 485 h 506"/>
                <a:gd name="T16" fmla="*/ 140 w 317"/>
                <a:gd name="T17" fmla="*/ 506 h 506"/>
                <a:gd name="T18" fmla="*/ 83 w 317"/>
                <a:gd name="T19" fmla="*/ 503 h 506"/>
                <a:gd name="T20" fmla="*/ 10 w 317"/>
                <a:gd name="T21" fmla="*/ 441 h 506"/>
                <a:gd name="T22" fmla="*/ 0 w 317"/>
                <a:gd name="T23" fmla="*/ 406 h 506"/>
                <a:gd name="T24" fmla="*/ 3 w 317"/>
                <a:gd name="T25" fmla="*/ 320 h 506"/>
                <a:gd name="T26" fmla="*/ 30 w 317"/>
                <a:gd name="T27" fmla="*/ 285 h 506"/>
                <a:gd name="T28" fmla="*/ 70 w 317"/>
                <a:gd name="T29" fmla="*/ 270 h 506"/>
                <a:gd name="T30" fmla="*/ 137 w 317"/>
                <a:gd name="T31" fmla="*/ 276 h 506"/>
                <a:gd name="T32" fmla="*/ 154 w 317"/>
                <a:gd name="T33" fmla="*/ 300 h 506"/>
                <a:gd name="T34" fmla="*/ 154 w 317"/>
                <a:gd name="T35" fmla="*/ 338 h 506"/>
                <a:gd name="T36" fmla="*/ 140 w 317"/>
                <a:gd name="T37" fmla="*/ 353 h 506"/>
                <a:gd name="T38" fmla="*/ 137 w 317"/>
                <a:gd name="T39" fmla="*/ 353 h 506"/>
                <a:gd name="T40" fmla="*/ 130 w 317"/>
                <a:gd name="T41" fmla="*/ 350 h 506"/>
                <a:gd name="T42" fmla="*/ 123 w 317"/>
                <a:gd name="T43" fmla="*/ 361 h 506"/>
                <a:gd name="T44" fmla="*/ 120 w 317"/>
                <a:gd name="T45" fmla="*/ 364 h 506"/>
                <a:gd name="T46" fmla="*/ 117 w 317"/>
                <a:gd name="T47" fmla="*/ 367 h 506"/>
                <a:gd name="T48" fmla="*/ 103 w 317"/>
                <a:gd name="T49" fmla="*/ 367 h 506"/>
                <a:gd name="T50" fmla="*/ 117 w 317"/>
                <a:gd name="T51" fmla="*/ 326 h 506"/>
                <a:gd name="T52" fmla="*/ 110 w 317"/>
                <a:gd name="T53" fmla="*/ 300 h 506"/>
                <a:gd name="T54" fmla="*/ 77 w 317"/>
                <a:gd name="T55" fmla="*/ 282 h 506"/>
                <a:gd name="T56" fmla="*/ 43 w 317"/>
                <a:gd name="T57" fmla="*/ 285 h 506"/>
                <a:gd name="T58" fmla="*/ 17 w 317"/>
                <a:gd name="T59" fmla="*/ 311 h 506"/>
                <a:gd name="T60" fmla="*/ 7 w 317"/>
                <a:gd name="T61" fmla="*/ 344 h 506"/>
                <a:gd name="T62" fmla="*/ 23 w 317"/>
                <a:gd name="T63" fmla="*/ 417 h 506"/>
                <a:gd name="T64" fmla="*/ 57 w 317"/>
                <a:gd name="T65" fmla="*/ 470 h 506"/>
                <a:gd name="T66" fmla="*/ 90 w 317"/>
                <a:gd name="T67" fmla="*/ 494 h 506"/>
                <a:gd name="T68" fmla="*/ 147 w 317"/>
                <a:gd name="T69" fmla="*/ 494 h 506"/>
                <a:gd name="T70" fmla="*/ 207 w 317"/>
                <a:gd name="T71" fmla="*/ 467 h 506"/>
                <a:gd name="T72" fmla="*/ 260 w 317"/>
                <a:gd name="T73" fmla="*/ 417 h 506"/>
                <a:gd name="T74" fmla="*/ 294 w 317"/>
                <a:gd name="T75" fmla="*/ 320 h 506"/>
                <a:gd name="T76" fmla="*/ 290 w 317"/>
                <a:gd name="T77" fmla="*/ 214 h 506"/>
                <a:gd name="T78" fmla="*/ 260 w 317"/>
                <a:gd name="T79" fmla="*/ 155 h 506"/>
                <a:gd name="T80" fmla="*/ 240 w 317"/>
                <a:gd name="T81" fmla="*/ 126 h 506"/>
                <a:gd name="T82" fmla="*/ 140 w 317"/>
                <a:gd name="T83" fmla="*/ 44 h 506"/>
                <a:gd name="T84" fmla="*/ 73 w 317"/>
                <a:gd name="T85" fmla="*/ 11 h 506"/>
                <a:gd name="T86" fmla="*/ 37 w 317"/>
                <a:gd name="T87" fmla="*/ 8 h 506"/>
                <a:gd name="T88" fmla="*/ 37 w 317"/>
                <a:gd name="T89" fmla="*/ 0 h 506"/>
                <a:gd name="T90" fmla="*/ 107 w 317"/>
                <a:gd name="T91" fmla="*/ 14 h 506"/>
                <a:gd name="T92" fmla="*/ 224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64"/>
                  </a:moveTo>
                  <a:lnTo>
                    <a:pt x="260" y="105"/>
                  </a:lnTo>
                  <a:lnTo>
                    <a:pt x="310" y="203"/>
                  </a:lnTo>
                  <a:lnTo>
                    <a:pt x="317" y="282"/>
                  </a:lnTo>
                  <a:lnTo>
                    <a:pt x="317" y="320"/>
                  </a:lnTo>
                  <a:lnTo>
                    <a:pt x="310" y="358"/>
                  </a:lnTo>
                  <a:lnTo>
                    <a:pt x="250" y="438"/>
                  </a:lnTo>
                  <a:lnTo>
                    <a:pt x="190" y="485"/>
                  </a:lnTo>
                  <a:lnTo>
                    <a:pt x="140" y="506"/>
                  </a:lnTo>
                  <a:lnTo>
                    <a:pt x="83" y="503"/>
                  </a:lnTo>
                  <a:lnTo>
                    <a:pt x="10" y="441"/>
                  </a:lnTo>
                  <a:lnTo>
                    <a:pt x="0" y="406"/>
                  </a:lnTo>
                  <a:lnTo>
                    <a:pt x="3" y="320"/>
                  </a:lnTo>
                  <a:lnTo>
                    <a:pt x="30" y="285"/>
                  </a:lnTo>
                  <a:lnTo>
                    <a:pt x="70" y="270"/>
                  </a:lnTo>
                  <a:lnTo>
                    <a:pt x="137" y="276"/>
                  </a:lnTo>
                  <a:lnTo>
                    <a:pt x="154" y="300"/>
                  </a:lnTo>
                  <a:lnTo>
                    <a:pt x="154" y="338"/>
                  </a:lnTo>
                  <a:lnTo>
                    <a:pt x="140" y="353"/>
                  </a:lnTo>
                  <a:lnTo>
                    <a:pt x="137" y="353"/>
                  </a:lnTo>
                  <a:lnTo>
                    <a:pt x="130" y="350"/>
                  </a:lnTo>
                  <a:lnTo>
                    <a:pt x="123" y="361"/>
                  </a:lnTo>
                  <a:lnTo>
                    <a:pt x="120" y="364"/>
                  </a:lnTo>
                  <a:lnTo>
                    <a:pt x="117" y="367"/>
                  </a:lnTo>
                  <a:lnTo>
                    <a:pt x="103" y="367"/>
                  </a:lnTo>
                  <a:lnTo>
                    <a:pt x="117" y="326"/>
                  </a:lnTo>
                  <a:lnTo>
                    <a:pt x="110" y="300"/>
                  </a:lnTo>
                  <a:lnTo>
                    <a:pt x="77" y="282"/>
                  </a:lnTo>
                  <a:lnTo>
                    <a:pt x="43" y="285"/>
                  </a:lnTo>
                  <a:lnTo>
                    <a:pt x="17" y="311"/>
                  </a:lnTo>
                  <a:lnTo>
                    <a:pt x="7" y="344"/>
                  </a:lnTo>
                  <a:lnTo>
                    <a:pt x="23" y="417"/>
                  </a:lnTo>
                  <a:lnTo>
                    <a:pt x="57" y="470"/>
                  </a:lnTo>
                  <a:lnTo>
                    <a:pt x="90" y="494"/>
                  </a:lnTo>
                  <a:lnTo>
                    <a:pt x="147" y="494"/>
                  </a:lnTo>
                  <a:lnTo>
                    <a:pt x="207" y="467"/>
                  </a:lnTo>
                  <a:lnTo>
                    <a:pt x="260" y="417"/>
                  </a:lnTo>
                  <a:lnTo>
                    <a:pt x="294" y="320"/>
                  </a:lnTo>
                  <a:lnTo>
                    <a:pt x="290" y="214"/>
                  </a:lnTo>
                  <a:lnTo>
                    <a:pt x="260" y="155"/>
                  </a:lnTo>
                  <a:lnTo>
                    <a:pt x="240" y="126"/>
                  </a:lnTo>
                  <a:lnTo>
                    <a:pt x="140" y="44"/>
                  </a:lnTo>
                  <a:lnTo>
                    <a:pt x="73" y="11"/>
                  </a:lnTo>
                  <a:lnTo>
                    <a:pt x="37" y="8"/>
                  </a:lnTo>
                  <a:lnTo>
                    <a:pt x="37" y="0"/>
                  </a:lnTo>
                  <a:lnTo>
                    <a:pt x="107" y="14"/>
                  </a:lnTo>
                  <a:lnTo>
                    <a:pt x="224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0" name="Freeform 22"/>
            <p:cNvSpPr>
              <a:spLocks/>
            </p:cNvSpPr>
            <p:nvPr/>
          </p:nvSpPr>
          <p:spPr bwMode="auto">
            <a:xfrm>
              <a:off x="1648" y="409"/>
              <a:ext cx="36" cy="132"/>
            </a:xfrm>
            <a:custGeom>
              <a:avLst/>
              <a:gdLst>
                <a:gd name="T0" fmla="*/ 36 w 36"/>
                <a:gd name="T1" fmla="*/ 71 h 132"/>
                <a:gd name="T2" fmla="*/ 0 w 36"/>
                <a:gd name="T3" fmla="*/ 132 h 132"/>
                <a:gd name="T4" fmla="*/ 0 w 36"/>
                <a:gd name="T5" fmla="*/ 56 h 132"/>
                <a:gd name="T6" fmla="*/ 10 w 36"/>
                <a:gd name="T7" fmla="*/ 29 h 132"/>
                <a:gd name="T8" fmla="*/ 26 w 36"/>
                <a:gd name="T9" fmla="*/ 15 h 132"/>
                <a:gd name="T10" fmla="*/ 33 w 36"/>
                <a:gd name="T11" fmla="*/ 0 h 132"/>
                <a:gd name="T12" fmla="*/ 36 w 36"/>
                <a:gd name="T13" fmla="*/ 0 h 132"/>
                <a:gd name="T14" fmla="*/ 36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71"/>
                  </a:moveTo>
                  <a:lnTo>
                    <a:pt x="0" y="132"/>
                  </a:lnTo>
                  <a:lnTo>
                    <a:pt x="0" y="56"/>
                  </a:lnTo>
                  <a:lnTo>
                    <a:pt x="10" y="29"/>
                  </a:lnTo>
                  <a:lnTo>
                    <a:pt x="26" y="15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1" name="Freeform 23"/>
            <p:cNvSpPr>
              <a:spLocks/>
            </p:cNvSpPr>
            <p:nvPr/>
          </p:nvSpPr>
          <p:spPr bwMode="auto">
            <a:xfrm>
              <a:off x="1547" y="424"/>
              <a:ext cx="54" cy="50"/>
            </a:xfrm>
            <a:custGeom>
              <a:avLst/>
              <a:gdLst>
                <a:gd name="T0" fmla="*/ 54 w 54"/>
                <a:gd name="T1" fmla="*/ 50 h 50"/>
                <a:gd name="T2" fmla="*/ 0 w 54"/>
                <a:gd name="T3" fmla="*/ 17 h 50"/>
                <a:gd name="T4" fmla="*/ 37 w 54"/>
                <a:gd name="T5" fmla="*/ 0 h 50"/>
                <a:gd name="T6" fmla="*/ 54 w 54"/>
                <a:gd name="T7" fmla="*/ 41 h 50"/>
                <a:gd name="T8" fmla="*/ 54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50"/>
                  </a:moveTo>
                  <a:lnTo>
                    <a:pt x="0" y="17"/>
                  </a:lnTo>
                  <a:lnTo>
                    <a:pt x="37" y="0"/>
                  </a:lnTo>
                  <a:lnTo>
                    <a:pt x="54" y="41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2" name="Freeform 24"/>
            <p:cNvSpPr>
              <a:spLocks/>
            </p:cNvSpPr>
            <p:nvPr/>
          </p:nvSpPr>
          <p:spPr bwMode="auto">
            <a:xfrm>
              <a:off x="1287" y="465"/>
              <a:ext cx="230" cy="432"/>
            </a:xfrm>
            <a:custGeom>
              <a:avLst/>
              <a:gdLst>
                <a:gd name="T0" fmla="*/ 147 w 230"/>
                <a:gd name="T1" fmla="*/ 106 h 432"/>
                <a:gd name="T2" fmla="*/ 104 w 230"/>
                <a:gd name="T3" fmla="*/ 173 h 432"/>
                <a:gd name="T4" fmla="*/ 60 w 230"/>
                <a:gd name="T5" fmla="*/ 250 h 432"/>
                <a:gd name="T6" fmla="*/ 33 w 230"/>
                <a:gd name="T7" fmla="*/ 341 h 432"/>
                <a:gd name="T8" fmla="*/ 33 w 230"/>
                <a:gd name="T9" fmla="*/ 362 h 432"/>
                <a:gd name="T10" fmla="*/ 0 w 230"/>
                <a:gd name="T11" fmla="*/ 432 h 432"/>
                <a:gd name="T12" fmla="*/ 57 w 230"/>
                <a:gd name="T13" fmla="*/ 250 h 432"/>
                <a:gd name="T14" fmla="*/ 107 w 230"/>
                <a:gd name="T15" fmla="*/ 141 h 432"/>
                <a:gd name="T16" fmla="*/ 180 w 230"/>
                <a:gd name="T17" fmla="*/ 38 h 432"/>
                <a:gd name="T18" fmla="*/ 230 w 230"/>
                <a:gd name="T19" fmla="*/ 0 h 432"/>
                <a:gd name="T20" fmla="*/ 230 w 230"/>
                <a:gd name="T21" fmla="*/ 35 h 432"/>
                <a:gd name="T22" fmla="*/ 147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106"/>
                  </a:moveTo>
                  <a:lnTo>
                    <a:pt x="104" y="173"/>
                  </a:lnTo>
                  <a:lnTo>
                    <a:pt x="60" y="250"/>
                  </a:lnTo>
                  <a:lnTo>
                    <a:pt x="33" y="341"/>
                  </a:lnTo>
                  <a:lnTo>
                    <a:pt x="33" y="362"/>
                  </a:lnTo>
                  <a:lnTo>
                    <a:pt x="0" y="432"/>
                  </a:lnTo>
                  <a:lnTo>
                    <a:pt x="57" y="250"/>
                  </a:lnTo>
                  <a:lnTo>
                    <a:pt x="107" y="141"/>
                  </a:lnTo>
                  <a:lnTo>
                    <a:pt x="180" y="38"/>
                  </a:lnTo>
                  <a:lnTo>
                    <a:pt x="230" y="0"/>
                  </a:lnTo>
                  <a:lnTo>
                    <a:pt x="230" y="35"/>
                  </a:lnTo>
                  <a:lnTo>
                    <a:pt x="147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3" name="Freeform 25"/>
            <p:cNvSpPr>
              <a:spLocks/>
            </p:cNvSpPr>
            <p:nvPr/>
          </p:nvSpPr>
          <p:spPr bwMode="auto">
            <a:xfrm>
              <a:off x="1547" y="468"/>
              <a:ext cx="57" cy="106"/>
            </a:xfrm>
            <a:custGeom>
              <a:avLst/>
              <a:gdLst>
                <a:gd name="T0" fmla="*/ 54 w 57"/>
                <a:gd name="T1" fmla="*/ 47 h 106"/>
                <a:gd name="T2" fmla="*/ 57 w 57"/>
                <a:gd name="T3" fmla="*/ 94 h 106"/>
                <a:gd name="T4" fmla="*/ 57 w 57"/>
                <a:gd name="T5" fmla="*/ 106 h 106"/>
                <a:gd name="T6" fmla="*/ 14 w 57"/>
                <a:gd name="T7" fmla="*/ 67 h 106"/>
                <a:gd name="T8" fmla="*/ 0 w 57"/>
                <a:gd name="T9" fmla="*/ 47 h 106"/>
                <a:gd name="T10" fmla="*/ 0 w 57"/>
                <a:gd name="T11" fmla="*/ 0 h 106"/>
                <a:gd name="T12" fmla="*/ 34 w 57"/>
                <a:gd name="T13" fmla="*/ 17 h 106"/>
                <a:gd name="T14" fmla="*/ 54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47"/>
                  </a:moveTo>
                  <a:lnTo>
                    <a:pt x="57" y="94"/>
                  </a:lnTo>
                  <a:lnTo>
                    <a:pt x="57" y="106"/>
                  </a:lnTo>
                  <a:lnTo>
                    <a:pt x="14" y="6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34" y="17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4" name="Freeform 26"/>
            <p:cNvSpPr>
              <a:spLocks/>
            </p:cNvSpPr>
            <p:nvPr/>
          </p:nvSpPr>
          <p:spPr bwMode="auto">
            <a:xfrm>
              <a:off x="2499" y="500"/>
              <a:ext cx="153" cy="112"/>
            </a:xfrm>
            <a:custGeom>
              <a:avLst/>
              <a:gdLst>
                <a:gd name="T0" fmla="*/ 143 w 153"/>
                <a:gd name="T1" fmla="*/ 77 h 112"/>
                <a:gd name="T2" fmla="*/ 153 w 153"/>
                <a:gd name="T3" fmla="*/ 103 h 112"/>
                <a:gd name="T4" fmla="*/ 153 w 153"/>
                <a:gd name="T5" fmla="*/ 112 h 112"/>
                <a:gd name="T6" fmla="*/ 113 w 153"/>
                <a:gd name="T7" fmla="*/ 109 h 112"/>
                <a:gd name="T8" fmla="*/ 76 w 153"/>
                <a:gd name="T9" fmla="*/ 94 h 112"/>
                <a:gd name="T10" fmla="*/ 63 w 153"/>
                <a:gd name="T11" fmla="*/ 83 h 112"/>
                <a:gd name="T12" fmla="*/ 50 w 153"/>
                <a:gd name="T13" fmla="*/ 88 h 112"/>
                <a:gd name="T14" fmla="*/ 10 w 153"/>
                <a:gd name="T15" fmla="*/ 24 h 112"/>
                <a:gd name="T16" fmla="*/ 0 w 153"/>
                <a:gd name="T17" fmla="*/ 3 h 112"/>
                <a:gd name="T18" fmla="*/ 6 w 153"/>
                <a:gd name="T19" fmla="*/ 0 h 112"/>
                <a:gd name="T20" fmla="*/ 103 w 153"/>
                <a:gd name="T21" fmla="*/ 41 h 112"/>
                <a:gd name="T22" fmla="*/ 143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77"/>
                  </a:moveTo>
                  <a:lnTo>
                    <a:pt x="153" y="103"/>
                  </a:lnTo>
                  <a:lnTo>
                    <a:pt x="153" y="112"/>
                  </a:lnTo>
                  <a:lnTo>
                    <a:pt x="113" y="109"/>
                  </a:lnTo>
                  <a:lnTo>
                    <a:pt x="76" y="94"/>
                  </a:lnTo>
                  <a:lnTo>
                    <a:pt x="63" y="83"/>
                  </a:lnTo>
                  <a:lnTo>
                    <a:pt x="50" y="88"/>
                  </a:lnTo>
                  <a:lnTo>
                    <a:pt x="10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03" y="41"/>
                  </a:lnTo>
                  <a:lnTo>
                    <a:pt x="143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5" name="Freeform 27"/>
            <p:cNvSpPr>
              <a:spLocks/>
            </p:cNvSpPr>
            <p:nvPr/>
          </p:nvSpPr>
          <p:spPr bwMode="auto">
            <a:xfrm>
              <a:off x="2792" y="503"/>
              <a:ext cx="17" cy="3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3 h 3"/>
                <a:gd name="T4" fmla="*/ 0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0"/>
                  </a:moveTo>
                  <a:lnTo>
                    <a:pt x="1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6" name="Freeform 28"/>
            <p:cNvSpPr>
              <a:spLocks/>
            </p:cNvSpPr>
            <p:nvPr/>
          </p:nvSpPr>
          <p:spPr bwMode="auto">
            <a:xfrm>
              <a:off x="2449" y="530"/>
              <a:ext cx="46" cy="188"/>
            </a:xfrm>
            <a:custGeom>
              <a:avLst/>
              <a:gdLst>
                <a:gd name="T0" fmla="*/ 46 w 46"/>
                <a:gd name="T1" fmla="*/ 150 h 188"/>
                <a:gd name="T2" fmla="*/ 26 w 46"/>
                <a:gd name="T3" fmla="*/ 188 h 188"/>
                <a:gd name="T4" fmla="*/ 0 w 46"/>
                <a:gd name="T5" fmla="*/ 147 h 188"/>
                <a:gd name="T6" fmla="*/ 6 w 46"/>
                <a:gd name="T7" fmla="*/ 50 h 188"/>
                <a:gd name="T8" fmla="*/ 26 w 46"/>
                <a:gd name="T9" fmla="*/ 17 h 188"/>
                <a:gd name="T10" fmla="*/ 33 w 46"/>
                <a:gd name="T11" fmla="*/ 0 h 188"/>
                <a:gd name="T12" fmla="*/ 40 w 46"/>
                <a:gd name="T13" fmla="*/ 0 h 188"/>
                <a:gd name="T14" fmla="*/ 46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150"/>
                  </a:moveTo>
                  <a:lnTo>
                    <a:pt x="26" y="188"/>
                  </a:lnTo>
                  <a:lnTo>
                    <a:pt x="0" y="147"/>
                  </a:lnTo>
                  <a:lnTo>
                    <a:pt x="6" y="50"/>
                  </a:lnTo>
                  <a:lnTo>
                    <a:pt x="26" y="17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6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7" name="Freeform 29"/>
            <p:cNvSpPr>
              <a:spLocks/>
            </p:cNvSpPr>
            <p:nvPr/>
          </p:nvSpPr>
          <p:spPr bwMode="auto">
            <a:xfrm>
              <a:off x="1090" y="603"/>
              <a:ext cx="77" cy="103"/>
            </a:xfrm>
            <a:custGeom>
              <a:avLst/>
              <a:gdLst>
                <a:gd name="T0" fmla="*/ 64 w 77"/>
                <a:gd name="T1" fmla="*/ 44 h 103"/>
                <a:gd name="T2" fmla="*/ 77 w 77"/>
                <a:gd name="T3" fmla="*/ 88 h 103"/>
                <a:gd name="T4" fmla="*/ 60 w 77"/>
                <a:gd name="T5" fmla="*/ 103 h 103"/>
                <a:gd name="T6" fmla="*/ 47 w 77"/>
                <a:gd name="T7" fmla="*/ 97 h 103"/>
                <a:gd name="T8" fmla="*/ 0 w 77"/>
                <a:gd name="T9" fmla="*/ 30 h 103"/>
                <a:gd name="T10" fmla="*/ 7 w 77"/>
                <a:gd name="T11" fmla="*/ 0 h 103"/>
                <a:gd name="T12" fmla="*/ 44 w 77"/>
                <a:gd name="T13" fmla="*/ 18 h 103"/>
                <a:gd name="T14" fmla="*/ 64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44"/>
                  </a:moveTo>
                  <a:lnTo>
                    <a:pt x="77" y="88"/>
                  </a:lnTo>
                  <a:lnTo>
                    <a:pt x="60" y="103"/>
                  </a:lnTo>
                  <a:lnTo>
                    <a:pt x="47" y="97"/>
                  </a:lnTo>
                  <a:lnTo>
                    <a:pt x="0" y="30"/>
                  </a:lnTo>
                  <a:lnTo>
                    <a:pt x="7" y="0"/>
                  </a:lnTo>
                  <a:lnTo>
                    <a:pt x="44" y="18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8" name="Freeform 30"/>
            <p:cNvSpPr>
              <a:spLocks/>
            </p:cNvSpPr>
            <p:nvPr/>
          </p:nvSpPr>
          <p:spPr bwMode="auto">
            <a:xfrm>
              <a:off x="1654" y="680"/>
              <a:ext cx="14" cy="20"/>
            </a:xfrm>
            <a:custGeom>
              <a:avLst/>
              <a:gdLst>
                <a:gd name="T0" fmla="*/ 14 w 14"/>
                <a:gd name="T1" fmla="*/ 0 h 20"/>
                <a:gd name="T2" fmla="*/ 0 w 14"/>
                <a:gd name="T3" fmla="*/ 20 h 20"/>
                <a:gd name="T4" fmla="*/ 14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0"/>
                  </a:moveTo>
                  <a:lnTo>
                    <a:pt x="0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9" name="Freeform 31"/>
            <p:cNvSpPr>
              <a:spLocks/>
            </p:cNvSpPr>
            <p:nvPr/>
          </p:nvSpPr>
          <p:spPr bwMode="auto">
            <a:xfrm>
              <a:off x="2609" y="683"/>
              <a:ext cx="153" cy="94"/>
            </a:xfrm>
            <a:custGeom>
              <a:avLst/>
              <a:gdLst>
                <a:gd name="T0" fmla="*/ 97 w 153"/>
                <a:gd name="T1" fmla="*/ 29 h 94"/>
                <a:gd name="T2" fmla="*/ 153 w 153"/>
                <a:gd name="T3" fmla="*/ 94 h 94"/>
                <a:gd name="T4" fmla="*/ 113 w 153"/>
                <a:gd name="T5" fmla="*/ 91 h 94"/>
                <a:gd name="T6" fmla="*/ 83 w 153"/>
                <a:gd name="T7" fmla="*/ 79 h 94"/>
                <a:gd name="T8" fmla="*/ 50 w 153"/>
                <a:gd name="T9" fmla="*/ 61 h 94"/>
                <a:gd name="T10" fmla="*/ 33 w 153"/>
                <a:gd name="T11" fmla="*/ 61 h 94"/>
                <a:gd name="T12" fmla="*/ 10 w 153"/>
                <a:gd name="T13" fmla="*/ 35 h 94"/>
                <a:gd name="T14" fmla="*/ 10 w 153"/>
                <a:gd name="T15" fmla="*/ 14 h 94"/>
                <a:gd name="T16" fmla="*/ 0 w 153"/>
                <a:gd name="T17" fmla="*/ 0 h 94"/>
                <a:gd name="T18" fmla="*/ 63 w 153"/>
                <a:gd name="T19" fmla="*/ 11 h 94"/>
                <a:gd name="T20" fmla="*/ 97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29"/>
                  </a:moveTo>
                  <a:lnTo>
                    <a:pt x="153" y="94"/>
                  </a:lnTo>
                  <a:lnTo>
                    <a:pt x="113" y="91"/>
                  </a:lnTo>
                  <a:lnTo>
                    <a:pt x="83" y="79"/>
                  </a:lnTo>
                  <a:lnTo>
                    <a:pt x="50" y="61"/>
                  </a:lnTo>
                  <a:lnTo>
                    <a:pt x="33" y="61"/>
                  </a:lnTo>
                  <a:lnTo>
                    <a:pt x="10" y="35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97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0" name="Freeform 32"/>
            <p:cNvSpPr>
              <a:spLocks/>
            </p:cNvSpPr>
            <p:nvPr/>
          </p:nvSpPr>
          <p:spPr bwMode="auto">
            <a:xfrm>
              <a:off x="2575" y="700"/>
              <a:ext cx="70" cy="186"/>
            </a:xfrm>
            <a:custGeom>
              <a:avLst/>
              <a:gdLst>
                <a:gd name="T0" fmla="*/ 37 w 70"/>
                <a:gd name="T1" fmla="*/ 44 h 186"/>
                <a:gd name="T2" fmla="*/ 70 w 70"/>
                <a:gd name="T3" fmla="*/ 177 h 186"/>
                <a:gd name="T4" fmla="*/ 67 w 70"/>
                <a:gd name="T5" fmla="*/ 186 h 186"/>
                <a:gd name="T6" fmla="*/ 40 w 70"/>
                <a:gd name="T7" fmla="*/ 177 h 186"/>
                <a:gd name="T8" fmla="*/ 17 w 70"/>
                <a:gd name="T9" fmla="*/ 150 h 186"/>
                <a:gd name="T10" fmla="*/ 0 w 70"/>
                <a:gd name="T11" fmla="*/ 103 h 186"/>
                <a:gd name="T12" fmla="*/ 0 w 70"/>
                <a:gd name="T13" fmla="*/ 0 h 186"/>
                <a:gd name="T14" fmla="*/ 7 w 70"/>
                <a:gd name="T15" fmla="*/ 0 h 186"/>
                <a:gd name="T16" fmla="*/ 37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44"/>
                  </a:moveTo>
                  <a:lnTo>
                    <a:pt x="70" y="177"/>
                  </a:lnTo>
                  <a:lnTo>
                    <a:pt x="67" y="186"/>
                  </a:lnTo>
                  <a:lnTo>
                    <a:pt x="40" y="177"/>
                  </a:lnTo>
                  <a:lnTo>
                    <a:pt x="17" y="150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7" y="0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1" name="Freeform 33"/>
            <p:cNvSpPr>
              <a:spLocks/>
            </p:cNvSpPr>
            <p:nvPr/>
          </p:nvSpPr>
          <p:spPr bwMode="auto">
            <a:xfrm>
              <a:off x="1224" y="730"/>
              <a:ext cx="30" cy="120"/>
            </a:xfrm>
            <a:custGeom>
              <a:avLst/>
              <a:gdLst>
                <a:gd name="T0" fmla="*/ 30 w 30"/>
                <a:gd name="T1" fmla="*/ 8 h 120"/>
                <a:gd name="T2" fmla="*/ 30 w 30"/>
                <a:gd name="T3" fmla="*/ 73 h 120"/>
                <a:gd name="T4" fmla="*/ 16 w 30"/>
                <a:gd name="T5" fmla="*/ 103 h 120"/>
                <a:gd name="T6" fmla="*/ 0 w 30"/>
                <a:gd name="T7" fmla="*/ 120 h 120"/>
                <a:gd name="T8" fmla="*/ 0 w 30"/>
                <a:gd name="T9" fmla="*/ 47 h 120"/>
                <a:gd name="T10" fmla="*/ 16 w 30"/>
                <a:gd name="T11" fmla="*/ 23 h 120"/>
                <a:gd name="T12" fmla="*/ 16 w 30"/>
                <a:gd name="T13" fmla="*/ 0 h 120"/>
                <a:gd name="T14" fmla="*/ 20 w 30"/>
                <a:gd name="T15" fmla="*/ 0 h 120"/>
                <a:gd name="T16" fmla="*/ 3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8"/>
                  </a:moveTo>
                  <a:lnTo>
                    <a:pt x="30" y="73"/>
                  </a:lnTo>
                  <a:lnTo>
                    <a:pt x="16" y="103"/>
                  </a:lnTo>
                  <a:lnTo>
                    <a:pt x="0" y="120"/>
                  </a:lnTo>
                  <a:lnTo>
                    <a:pt x="0" y="47"/>
                  </a:lnTo>
                  <a:lnTo>
                    <a:pt x="16" y="23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2" name="Freeform 34"/>
            <p:cNvSpPr>
              <a:spLocks/>
            </p:cNvSpPr>
            <p:nvPr/>
          </p:nvSpPr>
          <p:spPr bwMode="auto">
            <a:xfrm>
              <a:off x="1554" y="730"/>
              <a:ext cx="87" cy="100"/>
            </a:xfrm>
            <a:custGeom>
              <a:avLst/>
              <a:gdLst>
                <a:gd name="T0" fmla="*/ 87 w 87"/>
                <a:gd name="T1" fmla="*/ 3 h 100"/>
                <a:gd name="T2" fmla="*/ 64 w 87"/>
                <a:gd name="T3" fmla="*/ 44 h 100"/>
                <a:gd name="T4" fmla="*/ 23 w 87"/>
                <a:gd name="T5" fmla="*/ 88 h 100"/>
                <a:gd name="T6" fmla="*/ 10 w 87"/>
                <a:gd name="T7" fmla="*/ 100 h 100"/>
                <a:gd name="T8" fmla="*/ 7 w 87"/>
                <a:gd name="T9" fmla="*/ 100 h 100"/>
                <a:gd name="T10" fmla="*/ 0 w 87"/>
                <a:gd name="T11" fmla="*/ 97 h 100"/>
                <a:gd name="T12" fmla="*/ 23 w 87"/>
                <a:gd name="T13" fmla="*/ 67 h 100"/>
                <a:gd name="T14" fmla="*/ 27 w 87"/>
                <a:gd name="T15" fmla="*/ 41 h 100"/>
                <a:gd name="T16" fmla="*/ 30 w 87"/>
                <a:gd name="T17" fmla="*/ 38 h 100"/>
                <a:gd name="T18" fmla="*/ 33 w 87"/>
                <a:gd name="T19" fmla="*/ 38 h 100"/>
                <a:gd name="T20" fmla="*/ 43 w 87"/>
                <a:gd name="T21" fmla="*/ 44 h 100"/>
                <a:gd name="T22" fmla="*/ 77 w 87"/>
                <a:gd name="T23" fmla="*/ 0 h 100"/>
                <a:gd name="T24" fmla="*/ 84 w 87"/>
                <a:gd name="T25" fmla="*/ 0 h 100"/>
                <a:gd name="T26" fmla="*/ 87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3"/>
                  </a:moveTo>
                  <a:lnTo>
                    <a:pt x="64" y="44"/>
                  </a:lnTo>
                  <a:lnTo>
                    <a:pt x="23" y="88"/>
                  </a:lnTo>
                  <a:lnTo>
                    <a:pt x="10" y="100"/>
                  </a:lnTo>
                  <a:lnTo>
                    <a:pt x="7" y="100"/>
                  </a:lnTo>
                  <a:lnTo>
                    <a:pt x="0" y="97"/>
                  </a:lnTo>
                  <a:lnTo>
                    <a:pt x="23" y="67"/>
                  </a:lnTo>
                  <a:lnTo>
                    <a:pt x="27" y="41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3" y="44"/>
                  </a:lnTo>
                  <a:lnTo>
                    <a:pt x="77" y="0"/>
                  </a:lnTo>
                  <a:lnTo>
                    <a:pt x="84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3" name="Freeform 35"/>
            <p:cNvSpPr>
              <a:spLocks/>
            </p:cNvSpPr>
            <p:nvPr/>
          </p:nvSpPr>
          <p:spPr bwMode="auto">
            <a:xfrm>
              <a:off x="1130" y="759"/>
              <a:ext cx="64" cy="94"/>
            </a:xfrm>
            <a:custGeom>
              <a:avLst/>
              <a:gdLst>
                <a:gd name="T0" fmla="*/ 64 w 64"/>
                <a:gd name="T1" fmla="*/ 68 h 94"/>
                <a:gd name="T2" fmla="*/ 64 w 64"/>
                <a:gd name="T3" fmla="*/ 94 h 94"/>
                <a:gd name="T4" fmla="*/ 44 w 64"/>
                <a:gd name="T5" fmla="*/ 94 h 94"/>
                <a:gd name="T6" fmla="*/ 17 w 64"/>
                <a:gd name="T7" fmla="*/ 62 h 94"/>
                <a:gd name="T8" fmla="*/ 0 w 64"/>
                <a:gd name="T9" fmla="*/ 0 h 94"/>
                <a:gd name="T10" fmla="*/ 44 w 64"/>
                <a:gd name="T11" fmla="*/ 44 h 94"/>
                <a:gd name="T12" fmla="*/ 64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68"/>
                  </a:moveTo>
                  <a:lnTo>
                    <a:pt x="64" y="94"/>
                  </a:lnTo>
                  <a:lnTo>
                    <a:pt x="44" y="94"/>
                  </a:lnTo>
                  <a:lnTo>
                    <a:pt x="17" y="62"/>
                  </a:lnTo>
                  <a:lnTo>
                    <a:pt x="0" y="0"/>
                  </a:lnTo>
                  <a:lnTo>
                    <a:pt x="44" y="44"/>
                  </a:lnTo>
                  <a:lnTo>
                    <a:pt x="64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4" name="Freeform 36"/>
            <p:cNvSpPr>
              <a:spLocks/>
            </p:cNvSpPr>
            <p:nvPr/>
          </p:nvSpPr>
          <p:spPr bwMode="auto">
            <a:xfrm>
              <a:off x="2739" y="874"/>
              <a:ext cx="147" cy="120"/>
            </a:xfrm>
            <a:custGeom>
              <a:avLst/>
              <a:gdLst>
                <a:gd name="T0" fmla="*/ 63 w 147"/>
                <a:gd name="T1" fmla="*/ 29 h 120"/>
                <a:gd name="T2" fmla="*/ 143 w 147"/>
                <a:gd name="T3" fmla="*/ 109 h 120"/>
                <a:gd name="T4" fmla="*/ 147 w 147"/>
                <a:gd name="T5" fmla="*/ 120 h 120"/>
                <a:gd name="T6" fmla="*/ 70 w 147"/>
                <a:gd name="T7" fmla="*/ 106 h 120"/>
                <a:gd name="T8" fmla="*/ 13 w 147"/>
                <a:gd name="T9" fmla="*/ 50 h 120"/>
                <a:gd name="T10" fmla="*/ 0 w 147"/>
                <a:gd name="T11" fmla="*/ 0 h 120"/>
                <a:gd name="T12" fmla="*/ 43 w 147"/>
                <a:gd name="T13" fmla="*/ 23 h 120"/>
                <a:gd name="T14" fmla="*/ 63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29"/>
                  </a:moveTo>
                  <a:lnTo>
                    <a:pt x="143" y="109"/>
                  </a:lnTo>
                  <a:lnTo>
                    <a:pt x="147" y="120"/>
                  </a:lnTo>
                  <a:lnTo>
                    <a:pt x="70" y="106"/>
                  </a:lnTo>
                  <a:lnTo>
                    <a:pt x="13" y="50"/>
                  </a:lnTo>
                  <a:lnTo>
                    <a:pt x="0" y="0"/>
                  </a:lnTo>
                  <a:lnTo>
                    <a:pt x="43" y="23"/>
                  </a:lnTo>
                  <a:lnTo>
                    <a:pt x="63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5" name="Freeform 37"/>
            <p:cNvSpPr>
              <a:spLocks/>
            </p:cNvSpPr>
            <p:nvPr/>
          </p:nvSpPr>
          <p:spPr bwMode="auto">
            <a:xfrm>
              <a:off x="1117" y="906"/>
              <a:ext cx="53" cy="109"/>
            </a:xfrm>
            <a:custGeom>
              <a:avLst/>
              <a:gdLst>
                <a:gd name="T0" fmla="*/ 50 w 53"/>
                <a:gd name="T1" fmla="*/ 109 h 109"/>
                <a:gd name="T2" fmla="*/ 17 w 53"/>
                <a:gd name="T3" fmla="*/ 77 h 109"/>
                <a:gd name="T4" fmla="*/ 0 w 53"/>
                <a:gd name="T5" fmla="*/ 3 h 109"/>
                <a:gd name="T6" fmla="*/ 3 w 53"/>
                <a:gd name="T7" fmla="*/ 0 h 109"/>
                <a:gd name="T8" fmla="*/ 53 w 53"/>
                <a:gd name="T9" fmla="*/ 65 h 109"/>
                <a:gd name="T10" fmla="*/ 50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109"/>
                  </a:moveTo>
                  <a:lnTo>
                    <a:pt x="17" y="77"/>
                  </a:lnTo>
                  <a:lnTo>
                    <a:pt x="0" y="3"/>
                  </a:lnTo>
                  <a:lnTo>
                    <a:pt x="3" y="0"/>
                  </a:lnTo>
                  <a:lnTo>
                    <a:pt x="53" y="65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6" name="Freeform 38"/>
            <p:cNvSpPr>
              <a:spLocks/>
            </p:cNvSpPr>
            <p:nvPr/>
          </p:nvSpPr>
          <p:spPr bwMode="auto">
            <a:xfrm>
              <a:off x="1270" y="906"/>
              <a:ext cx="10" cy="53"/>
            </a:xfrm>
            <a:custGeom>
              <a:avLst/>
              <a:gdLst>
                <a:gd name="T0" fmla="*/ 10 w 10"/>
                <a:gd name="T1" fmla="*/ 0 h 53"/>
                <a:gd name="T2" fmla="*/ 0 w 10"/>
                <a:gd name="T3" fmla="*/ 53 h 53"/>
                <a:gd name="T4" fmla="*/ 1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0"/>
                  </a:moveTo>
                  <a:lnTo>
                    <a:pt x="0" y="5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7" name="Freeform 39"/>
            <p:cNvSpPr>
              <a:spLocks/>
            </p:cNvSpPr>
            <p:nvPr/>
          </p:nvSpPr>
          <p:spPr bwMode="auto">
            <a:xfrm>
              <a:off x="1184" y="936"/>
              <a:ext cx="60" cy="108"/>
            </a:xfrm>
            <a:custGeom>
              <a:avLst/>
              <a:gdLst>
                <a:gd name="T0" fmla="*/ 60 w 60"/>
                <a:gd name="T1" fmla="*/ 20 h 108"/>
                <a:gd name="T2" fmla="*/ 53 w 60"/>
                <a:gd name="T3" fmla="*/ 32 h 108"/>
                <a:gd name="T4" fmla="*/ 53 w 60"/>
                <a:gd name="T5" fmla="*/ 47 h 108"/>
                <a:gd name="T6" fmla="*/ 23 w 60"/>
                <a:gd name="T7" fmla="*/ 94 h 108"/>
                <a:gd name="T8" fmla="*/ 6 w 60"/>
                <a:gd name="T9" fmla="*/ 108 h 108"/>
                <a:gd name="T10" fmla="*/ 3 w 60"/>
                <a:gd name="T11" fmla="*/ 108 h 108"/>
                <a:gd name="T12" fmla="*/ 0 w 60"/>
                <a:gd name="T13" fmla="*/ 106 h 108"/>
                <a:gd name="T14" fmla="*/ 16 w 60"/>
                <a:gd name="T15" fmla="*/ 47 h 108"/>
                <a:gd name="T16" fmla="*/ 16 w 60"/>
                <a:gd name="T17" fmla="*/ 38 h 108"/>
                <a:gd name="T18" fmla="*/ 36 w 60"/>
                <a:gd name="T19" fmla="*/ 29 h 108"/>
                <a:gd name="T20" fmla="*/ 56 w 60"/>
                <a:gd name="T21" fmla="*/ 0 h 108"/>
                <a:gd name="T22" fmla="*/ 60 w 60"/>
                <a:gd name="T23" fmla="*/ 0 h 108"/>
                <a:gd name="T24" fmla="*/ 6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20"/>
                  </a:moveTo>
                  <a:lnTo>
                    <a:pt x="53" y="32"/>
                  </a:lnTo>
                  <a:lnTo>
                    <a:pt x="53" y="47"/>
                  </a:lnTo>
                  <a:lnTo>
                    <a:pt x="23" y="9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0" y="106"/>
                  </a:lnTo>
                  <a:lnTo>
                    <a:pt x="16" y="47"/>
                  </a:lnTo>
                  <a:lnTo>
                    <a:pt x="16" y="38"/>
                  </a:lnTo>
                  <a:lnTo>
                    <a:pt x="36" y="29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8" name="Freeform 40"/>
            <p:cNvSpPr>
              <a:spLocks/>
            </p:cNvSpPr>
            <p:nvPr/>
          </p:nvSpPr>
          <p:spPr bwMode="auto">
            <a:xfrm>
              <a:off x="1190" y="968"/>
              <a:ext cx="77" cy="415"/>
            </a:xfrm>
            <a:custGeom>
              <a:avLst/>
              <a:gdLst>
                <a:gd name="T0" fmla="*/ 50 w 77"/>
                <a:gd name="T1" fmla="*/ 124 h 415"/>
                <a:gd name="T2" fmla="*/ 37 w 77"/>
                <a:gd name="T3" fmla="*/ 227 h 415"/>
                <a:gd name="T4" fmla="*/ 30 w 77"/>
                <a:gd name="T5" fmla="*/ 318 h 415"/>
                <a:gd name="T6" fmla="*/ 34 w 77"/>
                <a:gd name="T7" fmla="*/ 321 h 415"/>
                <a:gd name="T8" fmla="*/ 10 w 77"/>
                <a:gd name="T9" fmla="*/ 406 h 415"/>
                <a:gd name="T10" fmla="*/ 10 w 77"/>
                <a:gd name="T11" fmla="*/ 412 h 415"/>
                <a:gd name="T12" fmla="*/ 4 w 77"/>
                <a:gd name="T13" fmla="*/ 415 h 415"/>
                <a:gd name="T14" fmla="*/ 0 w 77"/>
                <a:gd name="T15" fmla="*/ 415 h 415"/>
                <a:gd name="T16" fmla="*/ 4 w 77"/>
                <a:gd name="T17" fmla="*/ 329 h 415"/>
                <a:gd name="T18" fmla="*/ 17 w 77"/>
                <a:gd name="T19" fmla="*/ 306 h 415"/>
                <a:gd name="T20" fmla="*/ 37 w 77"/>
                <a:gd name="T21" fmla="*/ 153 h 415"/>
                <a:gd name="T22" fmla="*/ 77 w 77"/>
                <a:gd name="T23" fmla="*/ 0 h 415"/>
                <a:gd name="T24" fmla="*/ 67 w 77"/>
                <a:gd name="T25" fmla="*/ 68 h 415"/>
                <a:gd name="T26" fmla="*/ 50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124"/>
                  </a:moveTo>
                  <a:lnTo>
                    <a:pt x="37" y="227"/>
                  </a:lnTo>
                  <a:lnTo>
                    <a:pt x="30" y="318"/>
                  </a:lnTo>
                  <a:lnTo>
                    <a:pt x="34" y="321"/>
                  </a:lnTo>
                  <a:lnTo>
                    <a:pt x="10" y="406"/>
                  </a:lnTo>
                  <a:lnTo>
                    <a:pt x="10" y="412"/>
                  </a:lnTo>
                  <a:lnTo>
                    <a:pt x="4" y="415"/>
                  </a:lnTo>
                  <a:lnTo>
                    <a:pt x="0" y="415"/>
                  </a:lnTo>
                  <a:lnTo>
                    <a:pt x="4" y="329"/>
                  </a:lnTo>
                  <a:lnTo>
                    <a:pt x="17" y="306"/>
                  </a:lnTo>
                  <a:lnTo>
                    <a:pt x="37" y="153"/>
                  </a:lnTo>
                  <a:lnTo>
                    <a:pt x="77" y="0"/>
                  </a:lnTo>
                  <a:lnTo>
                    <a:pt x="67" y="68"/>
                  </a:lnTo>
                  <a:lnTo>
                    <a:pt x="50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9" name="Freeform 41"/>
            <p:cNvSpPr>
              <a:spLocks/>
            </p:cNvSpPr>
            <p:nvPr/>
          </p:nvSpPr>
          <p:spPr bwMode="auto">
            <a:xfrm>
              <a:off x="950" y="1186"/>
              <a:ext cx="230" cy="182"/>
            </a:xfrm>
            <a:custGeom>
              <a:avLst/>
              <a:gdLst>
                <a:gd name="T0" fmla="*/ 164 w 230"/>
                <a:gd name="T1" fmla="*/ 29 h 182"/>
                <a:gd name="T2" fmla="*/ 200 w 230"/>
                <a:gd name="T3" fmla="*/ 73 h 182"/>
                <a:gd name="T4" fmla="*/ 230 w 230"/>
                <a:gd name="T5" fmla="*/ 182 h 182"/>
                <a:gd name="T6" fmla="*/ 204 w 230"/>
                <a:gd name="T7" fmla="*/ 114 h 182"/>
                <a:gd name="T8" fmla="*/ 154 w 230"/>
                <a:gd name="T9" fmla="*/ 50 h 182"/>
                <a:gd name="T10" fmla="*/ 100 w 230"/>
                <a:gd name="T11" fmla="*/ 20 h 182"/>
                <a:gd name="T12" fmla="*/ 63 w 230"/>
                <a:gd name="T13" fmla="*/ 23 h 182"/>
                <a:gd name="T14" fmla="*/ 37 w 230"/>
                <a:gd name="T15" fmla="*/ 29 h 182"/>
                <a:gd name="T16" fmla="*/ 3 w 230"/>
                <a:gd name="T17" fmla="*/ 61 h 182"/>
                <a:gd name="T18" fmla="*/ 0 w 230"/>
                <a:gd name="T19" fmla="*/ 82 h 182"/>
                <a:gd name="T20" fmla="*/ 3 w 230"/>
                <a:gd name="T21" fmla="*/ 38 h 182"/>
                <a:gd name="T22" fmla="*/ 43 w 230"/>
                <a:gd name="T23" fmla="*/ 3 h 182"/>
                <a:gd name="T24" fmla="*/ 53 w 230"/>
                <a:gd name="T25" fmla="*/ 0 h 182"/>
                <a:gd name="T26" fmla="*/ 107 w 230"/>
                <a:gd name="T27" fmla="*/ 0 h 182"/>
                <a:gd name="T28" fmla="*/ 164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29"/>
                  </a:moveTo>
                  <a:lnTo>
                    <a:pt x="200" y="73"/>
                  </a:lnTo>
                  <a:lnTo>
                    <a:pt x="230" y="182"/>
                  </a:lnTo>
                  <a:lnTo>
                    <a:pt x="204" y="114"/>
                  </a:lnTo>
                  <a:lnTo>
                    <a:pt x="154" y="50"/>
                  </a:lnTo>
                  <a:lnTo>
                    <a:pt x="100" y="20"/>
                  </a:lnTo>
                  <a:lnTo>
                    <a:pt x="63" y="23"/>
                  </a:lnTo>
                  <a:lnTo>
                    <a:pt x="37" y="29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38"/>
                  </a:lnTo>
                  <a:lnTo>
                    <a:pt x="43" y="3"/>
                  </a:lnTo>
                  <a:lnTo>
                    <a:pt x="53" y="0"/>
                  </a:lnTo>
                  <a:lnTo>
                    <a:pt x="107" y="0"/>
                  </a:lnTo>
                  <a:lnTo>
                    <a:pt x="164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0" name="Freeform 42"/>
            <p:cNvSpPr>
              <a:spLocks/>
            </p:cNvSpPr>
            <p:nvPr/>
          </p:nvSpPr>
          <p:spPr bwMode="auto">
            <a:xfrm>
              <a:off x="1200" y="1289"/>
              <a:ext cx="147" cy="397"/>
            </a:xfrm>
            <a:custGeom>
              <a:avLst/>
              <a:gdLst>
                <a:gd name="T0" fmla="*/ 34 w 147"/>
                <a:gd name="T1" fmla="*/ 220 h 397"/>
                <a:gd name="T2" fmla="*/ 7 w 147"/>
                <a:gd name="T3" fmla="*/ 329 h 397"/>
                <a:gd name="T4" fmla="*/ 0 w 147"/>
                <a:gd name="T5" fmla="*/ 397 h 397"/>
                <a:gd name="T6" fmla="*/ 0 w 147"/>
                <a:gd name="T7" fmla="*/ 285 h 397"/>
                <a:gd name="T8" fmla="*/ 10 w 147"/>
                <a:gd name="T9" fmla="*/ 117 h 397"/>
                <a:gd name="T10" fmla="*/ 34 w 147"/>
                <a:gd name="T11" fmla="*/ 79 h 397"/>
                <a:gd name="T12" fmla="*/ 57 w 147"/>
                <a:gd name="T13" fmla="*/ 64 h 397"/>
                <a:gd name="T14" fmla="*/ 74 w 147"/>
                <a:gd name="T15" fmla="*/ 44 h 397"/>
                <a:gd name="T16" fmla="*/ 147 w 147"/>
                <a:gd name="T17" fmla="*/ 0 h 397"/>
                <a:gd name="T18" fmla="*/ 67 w 147"/>
                <a:gd name="T19" fmla="*/ 135 h 397"/>
                <a:gd name="T20" fmla="*/ 34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220"/>
                  </a:moveTo>
                  <a:lnTo>
                    <a:pt x="7" y="329"/>
                  </a:lnTo>
                  <a:lnTo>
                    <a:pt x="0" y="397"/>
                  </a:lnTo>
                  <a:lnTo>
                    <a:pt x="0" y="285"/>
                  </a:lnTo>
                  <a:lnTo>
                    <a:pt x="10" y="117"/>
                  </a:lnTo>
                  <a:lnTo>
                    <a:pt x="34" y="79"/>
                  </a:lnTo>
                  <a:lnTo>
                    <a:pt x="57" y="64"/>
                  </a:lnTo>
                  <a:lnTo>
                    <a:pt x="74" y="44"/>
                  </a:lnTo>
                  <a:lnTo>
                    <a:pt x="147" y="0"/>
                  </a:lnTo>
                  <a:lnTo>
                    <a:pt x="67" y="135"/>
                  </a:lnTo>
                  <a:lnTo>
                    <a:pt x="34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1" name="Freeform 43"/>
            <p:cNvSpPr>
              <a:spLocks/>
            </p:cNvSpPr>
            <p:nvPr/>
          </p:nvSpPr>
          <p:spPr bwMode="auto">
            <a:xfrm>
              <a:off x="3103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56 w 120"/>
                <a:gd name="T3" fmla="*/ 0 h 339"/>
                <a:gd name="T4" fmla="*/ 43 w 120"/>
                <a:gd name="T5" fmla="*/ 0 h 339"/>
                <a:gd name="T6" fmla="*/ 36 w 120"/>
                <a:gd name="T7" fmla="*/ 9 h 339"/>
                <a:gd name="T8" fmla="*/ 40 w 120"/>
                <a:gd name="T9" fmla="*/ 18 h 339"/>
                <a:gd name="T10" fmla="*/ 43 w 120"/>
                <a:gd name="T11" fmla="*/ 24 h 339"/>
                <a:gd name="T12" fmla="*/ 66 w 120"/>
                <a:gd name="T13" fmla="*/ 39 h 339"/>
                <a:gd name="T14" fmla="*/ 83 w 120"/>
                <a:gd name="T15" fmla="*/ 56 h 339"/>
                <a:gd name="T16" fmla="*/ 93 w 120"/>
                <a:gd name="T17" fmla="*/ 80 h 339"/>
                <a:gd name="T18" fmla="*/ 100 w 120"/>
                <a:gd name="T19" fmla="*/ 103 h 339"/>
                <a:gd name="T20" fmla="*/ 103 w 120"/>
                <a:gd name="T21" fmla="*/ 139 h 339"/>
                <a:gd name="T22" fmla="*/ 103 w 120"/>
                <a:gd name="T23" fmla="*/ 174 h 339"/>
                <a:gd name="T24" fmla="*/ 100 w 120"/>
                <a:gd name="T25" fmla="*/ 209 h 339"/>
                <a:gd name="T26" fmla="*/ 86 w 120"/>
                <a:gd name="T27" fmla="*/ 239 h 339"/>
                <a:gd name="T28" fmla="*/ 80 w 120"/>
                <a:gd name="T29" fmla="*/ 248 h 339"/>
                <a:gd name="T30" fmla="*/ 73 w 120"/>
                <a:gd name="T31" fmla="*/ 256 h 339"/>
                <a:gd name="T32" fmla="*/ 66 w 120"/>
                <a:gd name="T33" fmla="*/ 262 h 339"/>
                <a:gd name="T34" fmla="*/ 63 w 120"/>
                <a:gd name="T35" fmla="*/ 268 h 339"/>
                <a:gd name="T36" fmla="*/ 50 w 120"/>
                <a:gd name="T37" fmla="*/ 292 h 339"/>
                <a:gd name="T38" fmla="*/ 36 w 120"/>
                <a:gd name="T39" fmla="*/ 309 h 339"/>
                <a:gd name="T40" fmla="*/ 23 w 120"/>
                <a:gd name="T41" fmla="*/ 324 h 339"/>
                <a:gd name="T42" fmla="*/ 0 w 120"/>
                <a:gd name="T43" fmla="*/ 339 h 339"/>
                <a:gd name="T44" fmla="*/ 13 w 120"/>
                <a:gd name="T45" fmla="*/ 333 h 339"/>
                <a:gd name="T46" fmla="*/ 33 w 120"/>
                <a:gd name="T47" fmla="*/ 318 h 339"/>
                <a:gd name="T48" fmla="*/ 46 w 120"/>
                <a:gd name="T49" fmla="*/ 303 h 339"/>
                <a:gd name="T50" fmla="*/ 60 w 120"/>
                <a:gd name="T51" fmla="*/ 283 h 339"/>
                <a:gd name="T52" fmla="*/ 70 w 120"/>
                <a:gd name="T53" fmla="*/ 268 h 339"/>
                <a:gd name="T54" fmla="*/ 80 w 120"/>
                <a:gd name="T55" fmla="*/ 262 h 339"/>
                <a:gd name="T56" fmla="*/ 86 w 120"/>
                <a:gd name="T57" fmla="*/ 256 h 339"/>
                <a:gd name="T58" fmla="*/ 93 w 120"/>
                <a:gd name="T59" fmla="*/ 248 h 339"/>
                <a:gd name="T60" fmla="*/ 103 w 120"/>
                <a:gd name="T61" fmla="*/ 230 h 339"/>
                <a:gd name="T62" fmla="*/ 116 w 120"/>
                <a:gd name="T63" fmla="*/ 195 h 339"/>
                <a:gd name="T64" fmla="*/ 120 w 120"/>
                <a:gd name="T65" fmla="*/ 159 h 339"/>
                <a:gd name="T66" fmla="*/ 120 w 120"/>
                <a:gd name="T67" fmla="*/ 121 h 339"/>
                <a:gd name="T68" fmla="*/ 120 w 120"/>
                <a:gd name="T69" fmla="*/ 89 h 339"/>
                <a:gd name="T70" fmla="*/ 113 w 120"/>
                <a:gd name="T71" fmla="*/ 59 h 339"/>
                <a:gd name="T72" fmla="*/ 100 w 120"/>
                <a:gd name="T73" fmla="*/ 36 h 339"/>
                <a:gd name="T74" fmla="*/ 76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"/>
                  </a:moveTo>
                  <a:lnTo>
                    <a:pt x="60" y="3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6"/>
                  </a:lnTo>
                  <a:lnTo>
                    <a:pt x="36" y="9"/>
                  </a:lnTo>
                  <a:lnTo>
                    <a:pt x="36" y="15"/>
                  </a:lnTo>
                  <a:lnTo>
                    <a:pt x="40" y="18"/>
                  </a:lnTo>
                  <a:lnTo>
                    <a:pt x="43" y="24"/>
                  </a:lnTo>
                  <a:lnTo>
                    <a:pt x="56" y="33"/>
                  </a:lnTo>
                  <a:lnTo>
                    <a:pt x="66" y="39"/>
                  </a:lnTo>
                  <a:lnTo>
                    <a:pt x="76" y="47"/>
                  </a:lnTo>
                  <a:lnTo>
                    <a:pt x="83" y="56"/>
                  </a:lnTo>
                  <a:lnTo>
                    <a:pt x="90" y="68"/>
                  </a:lnTo>
                  <a:lnTo>
                    <a:pt x="93" y="80"/>
                  </a:lnTo>
                  <a:lnTo>
                    <a:pt x="96" y="92"/>
                  </a:lnTo>
                  <a:lnTo>
                    <a:pt x="100" y="103"/>
                  </a:lnTo>
                  <a:lnTo>
                    <a:pt x="100" y="121"/>
                  </a:lnTo>
                  <a:lnTo>
                    <a:pt x="103" y="139"/>
                  </a:lnTo>
                  <a:lnTo>
                    <a:pt x="103" y="156"/>
                  </a:lnTo>
                  <a:lnTo>
                    <a:pt x="103" y="174"/>
                  </a:lnTo>
                  <a:lnTo>
                    <a:pt x="100" y="192"/>
                  </a:lnTo>
                  <a:lnTo>
                    <a:pt x="100" y="209"/>
                  </a:lnTo>
                  <a:lnTo>
                    <a:pt x="93" y="224"/>
                  </a:lnTo>
                  <a:lnTo>
                    <a:pt x="86" y="239"/>
                  </a:lnTo>
                  <a:lnTo>
                    <a:pt x="83" y="245"/>
                  </a:lnTo>
                  <a:lnTo>
                    <a:pt x="80" y="248"/>
                  </a:lnTo>
                  <a:lnTo>
                    <a:pt x="76" y="250"/>
                  </a:lnTo>
                  <a:lnTo>
                    <a:pt x="73" y="256"/>
                  </a:lnTo>
                  <a:lnTo>
                    <a:pt x="70" y="259"/>
                  </a:lnTo>
                  <a:lnTo>
                    <a:pt x="66" y="262"/>
                  </a:lnTo>
                  <a:lnTo>
                    <a:pt x="63" y="265"/>
                  </a:lnTo>
                  <a:lnTo>
                    <a:pt x="63" y="268"/>
                  </a:lnTo>
                  <a:lnTo>
                    <a:pt x="53" y="280"/>
                  </a:lnTo>
                  <a:lnTo>
                    <a:pt x="50" y="292"/>
                  </a:lnTo>
                  <a:lnTo>
                    <a:pt x="43" y="301"/>
                  </a:lnTo>
                  <a:lnTo>
                    <a:pt x="36" y="309"/>
                  </a:lnTo>
                  <a:lnTo>
                    <a:pt x="30" y="318"/>
                  </a:lnTo>
                  <a:lnTo>
                    <a:pt x="23" y="324"/>
                  </a:lnTo>
                  <a:lnTo>
                    <a:pt x="13" y="333"/>
                  </a:lnTo>
                  <a:lnTo>
                    <a:pt x="0" y="339"/>
                  </a:lnTo>
                  <a:lnTo>
                    <a:pt x="13" y="333"/>
                  </a:lnTo>
                  <a:lnTo>
                    <a:pt x="23" y="327"/>
                  </a:lnTo>
                  <a:lnTo>
                    <a:pt x="33" y="318"/>
                  </a:lnTo>
                  <a:lnTo>
                    <a:pt x="40" y="312"/>
                  </a:lnTo>
                  <a:lnTo>
                    <a:pt x="46" y="303"/>
                  </a:lnTo>
                  <a:lnTo>
                    <a:pt x="53" y="295"/>
                  </a:lnTo>
                  <a:lnTo>
                    <a:pt x="60" y="283"/>
                  </a:lnTo>
                  <a:lnTo>
                    <a:pt x="70" y="274"/>
                  </a:lnTo>
                  <a:lnTo>
                    <a:pt x="70" y="268"/>
                  </a:lnTo>
                  <a:lnTo>
                    <a:pt x="76" y="265"/>
                  </a:lnTo>
                  <a:lnTo>
                    <a:pt x="80" y="262"/>
                  </a:lnTo>
                  <a:lnTo>
                    <a:pt x="83" y="259"/>
                  </a:lnTo>
                  <a:lnTo>
                    <a:pt x="86" y="256"/>
                  </a:lnTo>
                  <a:lnTo>
                    <a:pt x="90" y="253"/>
                  </a:lnTo>
                  <a:lnTo>
                    <a:pt x="93" y="248"/>
                  </a:lnTo>
                  <a:lnTo>
                    <a:pt x="96" y="245"/>
                  </a:lnTo>
                  <a:lnTo>
                    <a:pt x="103" y="230"/>
                  </a:lnTo>
                  <a:lnTo>
                    <a:pt x="110" y="212"/>
                  </a:lnTo>
                  <a:lnTo>
                    <a:pt x="116" y="195"/>
                  </a:lnTo>
                  <a:lnTo>
                    <a:pt x="116" y="177"/>
                  </a:lnTo>
                  <a:lnTo>
                    <a:pt x="120" y="159"/>
                  </a:lnTo>
                  <a:lnTo>
                    <a:pt x="120" y="139"/>
                  </a:lnTo>
                  <a:lnTo>
                    <a:pt x="120" y="121"/>
                  </a:lnTo>
                  <a:lnTo>
                    <a:pt x="120" y="103"/>
                  </a:lnTo>
                  <a:lnTo>
                    <a:pt x="120" y="89"/>
                  </a:lnTo>
                  <a:lnTo>
                    <a:pt x="116" y="71"/>
                  </a:lnTo>
                  <a:lnTo>
                    <a:pt x="113" y="59"/>
                  </a:lnTo>
                  <a:lnTo>
                    <a:pt x="106" y="47"/>
                  </a:lnTo>
                  <a:lnTo>
                    <a:pt x="100" y="36"/>
                  </a:lnTo>
                  <a:lnTo>
                    <a:pt x="90" y="24"/>
                  </a:lnTo>
                  <a:lnTo>
                    <a:pt x="76" y="12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2" name="Freeform 44"/>
            <p:cNvSpPr>
              <a:spLocks/>
            </p:cNvSpPr>
            <p:nvPr/>
          </p:nvSpPr>
          <p:spPr bwMode="auto">
            <a:xfrm>
              <a:off x="2859" y="206"/>
              <a:ext cx="83" cy="168"/>
            </a:xfrm>
            <a:custGeom>
              <a:avLst/>
              <a:gdLst>
                <a:gd name="T0" fmla="*/ 20 w 83"/>
                <a:gd name="T1" fmla="*/ 21 h 168"/>
                <a:gd name="T2" fmla="*/ 40 w 83"/>
                <a:gd name="T3" fmla="*/ 26 h 168"/>
                <a:gd name="T4" fmla="*/ 53 w 83"/>
                <a:gd name="T5" fmla="*/ 50 h 168"/>
                <a:gd name="T6" fmla="*/ 60 w 83"/>
                <a:gd name="T7" fmla="*/ 71 h 168"/>
                <a:gd name="T8" fmla="*/ 63 w 83"/>
                <a:gd name="T9" fmla="*/ 88 h 168"/>
                <a:gd name="T10" fmla="*/ 67 w 83"/>
                <a:gd name="T11" fmla="*/ 103 h 168"/>
                <a:gd name="T12" fmla="*/ 63 w 83"/>
                <a:gd name="T13" fmla="*/ 118 h 168"/>
                <a:gd name="T14" fmla="*/ 57 w 83"/>
                <a:gd name="T15" fmla="*/ 132 h 168"/>
                <a:gd name="T16" fmla="*/ 43 w 83"/>
                <a:gd name="T17" fmla="*/ 147 h 168"/>
                <a:gd name="T18" fmla="*/ 30 w 83"/>
                <a:gd name="T19" fmla="*/ 168 h 168"/>
                <a:gd name="T20" fmla="*/ 30 w 83"/>
                <a:gd name="T21" fmla="*/ 168 h 168"/>
                <a:gd name="T22" fmla="*/ 40 w 83"/>
                <a:gd name="T23" fmla="*/ 156 h 168"/>
                <a:gd name="T24" fmla="*/ 50 w 83"/>
                <a:gd name="T25" fmla="*/ 147 h 168"/>
                <a:gd name="T26" fmla="*/ 60 w 83"/>
                <a:gd name="T27" fmla="*/ 138 h 168"/>
                <a:gd name="T28" fmla="*/ 70 w 83"/>
                <a:gd name="T29" fmla="*/ 132 h 168"/>
                <a:gd name="T30" fmla="*/ 77 w 83"/>
                <a:gd name="T31" fmla="*/ 124 h 168"/>
                <a:gd name="T32" fmla="*/ 80 w 83"/>
                <a:gd name="T33" fmla="*/ 112 h 168"/>
                <a:gd name="T34" fmla="*/ 83 w 83"/>
                <a:gd name="T35" fmla="*/ 100 h 168"/>
                <a:gd name="T36" fmla="*/ 80 w 83"/>
                <a:gd name="T37" fmla="*/ 85 h 168"/>
                <a:gd name="T38" fmla="*/ 80 w 83"/>
                <a:gd name="T39" fmla="*/ 82 h 168"/>
                <a:gd name="T40" fmla="*/ 80 w 83"/>
                <a:gd name="T41" fmla="*/ 76 h 168"/>
                <a:gd name="T42" fmla="*/ 77 w 83"/>
                <a:gd name="T43" fmla="*/ 71 h 168"/>
                <a:gd name="T44" fmla="*/ 77 w 83"/>
                <a:gd name="T45" fmla="*/ 68 h 168"/>
                <a:gd name="T46" fmla="*/ 73 w 83"/>
                <a:gd name="T47" fmla="*/ 62 h 168"/>
                <a:gd name="T48" fmla="*/ 73 w 83"/>
                <a:gd name="T49" fmla="*/ 59 h 168"/>
                <a:gd name="T50" fmla="*/ 70 w 83"/>
                <a:gd name="T51" fmla="*/ 53 h 168"/>
                <a:gd name="T52" fmla="*/ 70 w 83"/>
                <a:gd name="T53" fmla="*/ 50 h 168"/>
                <a:gd name="T54" fmla="*/ 67 w 83"/>
                <a:gd name="T55" fmla="*/ 38 h 168"/>
                <a:gd name="T56" fmla="*/ 63 w 83"/>
                <a:gd name="T57" fmla="*/ 32 h 168"/>
                <a:gd name="T58" fmla="*/ 63 w 83"/>
                <a:gd name="T59" fmla="*/ 23 h 168"/>
                <a:gd name="T60" fmla="*/ 60 w 83"/>
                <a:gd name="T61" fmla="*/ 21 h 168"/>
                <a:gd name="T62" fmla="*/ 57 w 83"/>
                <a:gd name="T63" fmla="*/ 15 h 168"/>
                <a:gd name="T64" fmla="*/ 57 w 83"/>
                <a:gd name="T65" fmla="*/ 12 h 168"/>
                <a:gd name="T66" fmla="*/ 53 w 83"/>
                <a:gd name="T67" fmla="*/ 9 h 168"/>
                <a:gd name="T68" fmla="*/ 50 w 83"/>
                <a:gd name="T69" fmla="*/ 6 h 168"/>
                <a:gd name="T70" fmla="*/ 37 w 83"/>
                <a:gd name="T71" fmla="*/ 0 h 168"/>
                <a:gd name="T72" fmla="*/ 37 w 83"/>
                <a:gd name="T73" fmla="*/ 0 h 168"/>
                <a:gd name="T74" fmla="*/ 37 w 83"/>
                <a:gd name="T75" fmla="*/ 0 h 168"/>
                <a:gd name="T76" fmla="*/ 33 w 83"/>
                <a:gd name="T77" fmla="*/ 0 h 168"/>
                <a:gd name="T78" fmla="*/ 33 w 83"/>
                <a:gd name="T79" fmla="*/ 0 h 168"/>
                <a:gd name="T80" fmla="*/ 33 w 83"/>
                <a:gd name="T81" fmla="*/ 0 h 168"/>
                <a:gd name="T82" fmla="*/ 30 w 83"/>
                <a:gd name="T83" fmla="*/ 0 h 168"/>
                <a:gd name="T84" fmla="*/ 30 w 83"/>
                <a:gd name="T85" fmla="*/ 0 h 168"/>
                <a:gd name="T86" fmla="*/ 30 w 83"/>
                <a:gd name="T87" fmla="*/ 0 h 168"/>
                <a:gd name="T88" fmla="*/ 0 w 83"/>
                <a:gd name="T89" fmla="*/ 6 h 168"/>
                <a:gd name="T90" fmla="*/ 17 w 83"/>
                <a:gd name="T91" fmla="*/ 18 h 168"/>
                <a:gd name="T92" fmla="*/ 20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21"/>
                  </a:moveTo>
                  <a:lnTo>
                    <a:pt x="40" y="26"/>
                  </a:lnTo>
                  <a:lnTo>
                    <a:pt x="53" y="50"/>
                  </a:lnTo>
                  <a:lnTo>
                    <a:pt x="60" y="71"/>
                  </a:lnTo>
                  <a:lnTo>
                    <a:pt x="63" y="88"/>
                  </a:lnTo>
                  <a:lnTo>
                    <a:pt x="67" y="103"/>
                  </a:lnTo>
                  <a:lnTo>
                    <a:pt x="63" y="118"/>
                  </a:lnTo>
                  <a:lnTo>
                    <a:pt x="57" y="132"/>
                  </a:lnTo>
                  <a:lnTo>
                    <a:pt x="43" y="147"/>
                  </a:lnTo>
                  <a:lnTo>
                    <a:pt x="30" y="168"/>
                  </a:lnTo>
                  <a:lnTo>
                    <a:pt x="40" y="156"/>
                  </a:lnTo>
                  <a:lnTo>
                    <a:pt x="50" y="147"/>
                  </a:lnTo>
                  <a:lnTo>
                    <a:pt x="60" y="138"/>
                  </a:lnTo>
                  <a:lnTo>
                    <a:pt x="70" y="132"/>
                  </a:lnTo>
                  <a:lnTo>
                    <a:pt x="77" y="124"/>
                  </a:lnTo>
                  <a:lnTo>
                    <a:pt x="80" y="112"/>
                  </a:lnTo>
                  <a:lnTo>
                    <a:pt x="83" y="100"/>
                  </a:lnTo>
                  <a:lnTo>
                    <a:pt x="80" y="85"/>
                  </a:lnTo>
                  <a:lnTo>
                    <a:pt x="80" y="82"/>
                  </a:lnTo>
                  <a:lnTo>
                    <a:pt x="80" y="76"/>
                  </a:lnTo>
                  <a:lnTo>
                    <a:pt x="77" y="71"/>
                  </a:lnTo>
                  <a:lnTo>
                    <a:pt x="77" y="68"/>
                  </a:lnTo>
                  <a:lnTo>
                    <a:pt x="73" y="62"/>
                  </a:lnTo>
                  <a:lnTo>
                    <a:pt x="73" y="59"/>
                  </a:lnTo>
                  <a:lnTo>
                    <a:pt x="70" y="53"/>
                  </a:lnTo>
                  <a:lnTo>
                    <a:pt x="70" y="50"/>
                  </a:lnTo>
                  <a:lnTo>
                    <a:pt x="67" y="38"/>
                  </a:lnTo>
                  <a:lnTo>
                    <a:pt x="63" y="32"/>
                  </a:lnTo>
                  <a:lnTo>
                    <a:pt x="63" y="23"/>
                  </a:lnTo>
                  <a:lnTo>
                    <a:pt x="60" y="21"/>
                  </a:lnTo>
                  <a:lnTo>
                    <a:pt x="57" y="15"/>
                  </a:lnTo>
                  <a:lnTo>
                    <a:pt x="57" y="12"/>
                  </a:lnTo>
                  <a:lnTo>
                    <a:pt x="53" y="9"/>
                  </a:lnTo>
                  <a:lnTo>
                    <a:pt x="50" y="6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0" y="6"/>
                  </a:lnTo>
                  <a:lnTo>
                    <a:pt x="17" y="18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3" name="Freeform 45"/>
            <p:cNvSpPr>
              <a:spLocks/>
            </p:cNvSpPr>
            <p:nvPr/>
          </p:nvSpPr>
          <p:spPr bwMode="auto">
            <a:xfrm>
              <a:off x="1057" y="412"/>
              <a:ext cx="157" cy="76"/>
            </a:xfrm>
            <a:custGeom>
              <a:avLst/>
              <a:gdLst>
                <a:gd name="T0" fmla="*/ 140 w 157"/>
                <a:gd name="T1" fmla="*/ 3 h 76"/>
                <a:gd name="T2" fmla="*/ 140 w 157"/>
                <a:gd name="T3" fmla="*/ 3 h 76"/>
                <a:gd name="T4" fmla="*/ 140 w 157"/>
                <a:gd name="T5" fmla="*/ 0 h 76"/>
                <a:gd name="T6" fmla="*/ 140 w 157"/>
                <a:gd name="T7" fmla="*/ 0 h 76"/>
                <a:gd name="T8" fmla="*/ 123 w 157"/>
                <a:gd name="T9" fmla="*/ 0 h 76"/>
                <a:gd name="T10" fmla="*/ 127 w 157"/>
                <a:gd name="T11" fmla="*/ 26 h 76"/>
                <a:gd name="T12" fmla="*/ 127 w 157"/>
                <a:gd name="T13" fmla="*/ 29 h 76"/>
                <a:gd name="T14" fmla="*/ 130 w 157"/>
                <a:gd name="T15" fmla="*/ 32 h 76"/>
                <a:gd name="T16" fmla="*/ 130 w 157"/>
                <a:gd name="T17" fmla="*/ 35 h 76"/>
                <a:gd name="T18" fmla="*/ 133 w 157"/>
                <a:gd name="T19" fmla="*/ 41 h 76"/>
                <a:gd name="T20" fmla="*/ 123 w 157"/>
                <a:gd name="T21" fmla="*/ 47 h 76"/>
                <a:gd name="T22" fmla="*/ 117 w 157"/>
                <a:gd name="T23" fmla="*/ 50 h 76"/>
                <a:gd name="T24" fmla="*/ 110 w 157"/>
                <a:gd name="T25" fmla="*/ 56 h 76"/>
                <a:gd name="T26" fmla="*/ 103 w 157"/>
                <a:gd name="T27" fmla="*/ 59 h 76"/>
                <a:gd name="T28" fmla="*/ 93 w 157"/>
                <a:gd name="T29" fmla="*/ 62 h 76"/>
                <a:gd name="T30" fmla="*/ 90 w 157"/>
                <a:gd name="T31" fmla="*/ 62 h 76"/>
                <a:gd name="T32" fmla="*/ 87 w 157"/>
                <a:gd name="T33" fmla="*/ 62 h 76"/>
                <a:gd name="T34" fmla="*/ 83 w 157"/>
                <a:gd name="T35" fmla="*/ 62 h 76"/>
                <a:gd name="T36" fmla="*/ 80 w 157"/>
                <a:gd name="T37" fmla="*/ 62 h 76"/>
                <a:gd name="T38" fmla="*/ 57 w 157"/>
                <a:gd name="T39" fmla="*/ 65 h 76"/>
                <a:gd name="T40" fmla="*/ 43 w 157"/>
                <a:gd name="T41" fmla="*/ 62 h 76"/>
                <a:gd name="T42" fmla="*/ 30 w 157"/>
                <a:gd name="T43" fmla="*/ 59 h 76"/>
                <a:gd name="T44" fmla="*/ 13 w 157"/>
                <a:gd name="T45" fmla="*/ 53 h 76"/>
                <a:gd name="T46" fmla="*/ 0 w 157"/>
                <a:gd name="T47" fmla="*/ 47 h 76"/>
                <a:gd name="T48" fmla="*/ 20 w 157"/>
                <a:gd name="T49" fmla="*/ 59 h 76"/>
                <a:gd name="T50" fmla="*/ 47 w 157"/>
                <a:gd name="T51" fmla="*/ 71 h 76"/>
                <a:gd name="T52" fmla="*/ 70 w 157"/>
                <a:gd name="T53" fmla="*/ 76 h 76"/>
                <a:gd name="T54" fmla="*/ 100 w 157"/>
                <a:gd name="T55" fmla="*/ 73 h 76"/>
                <a:gd name="T56" fmla="*/ 133 w 157"/>
                <a:gd name="T57" fmla="*/ 65 h 76"/>
                <a:gd name="T58" fmla="*/ 153 w 157"/>
                <a:gd name="T59" fmla="*/ 53 h 76"/>
                <a:gd name="T60" fmla="*/ 157 w 157"/>
                <a:gd name="T61" fmla="*/ 35 h 76"/>
                <a:gd name="T62" fmla="*/ 150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3"/>
                  </a:moveTo>
                  <a:lnTo>
                    <a:pt x="140" y="3"/>
                  </a:lnTo>
                  <a:lnTo>
                    <a:pt x="140" y="0"/>
                  </a:lnTo>
                  <a:lnTo>
                    <a:pt x="123" y="0"/>
                  </a:lnTo>
                  <a:lnTo>
                    <a:pt x="127" y="3"/>
                  </a:lnTo>
                  <a:lnTo>
                    <a:pt x="127" y="26"/>
                  </a:lnTo>
                  <a:lnTo>
                    <a:pt x="127" y="29"/>
                  </a:lnTo>
                  <a:lnTo>
                    <a:pt x="130" y="29"/>
                  </a:lnTo>
                  <a:lnTo>
                    <a:pt x="130" y="32"/>
                  </a:lnTo>
                  <a:lnTo>
                    <a:pt x="130" y="35"/>
                  </a:lnTo>
                  <a:lnTo>
                    <a:pt x="130" y="38"/>
                  </a:lnTo>
                  <a:lnTo>
                    <a:pt x="133" y="41"/>
                  </a:lnTo>
                  <a:lnTo>
                    <a:pt x="127" y="44"/>
                  </a:lnTo>
                  <a:lnTo>
                    <a:pt x="123" y="47"/>
                  </a:lnTo>
                  <a:lnTo>
                    <a:pt x="120" y="50"/>
                  </a:lnTo>
                  <a:lnTo>
                    <a:pt x="117" y="50"/>
                  </a:lnTo>
                  <a:lnTo>
                    <a:pt x="113" y="53"/>
                  </a:lnTo>
                  <a:lnTo>
                    <a:pt x="110" y="56"/>
                  </a:lnTo>
                  <a:lnTo>
                    <a:pt x="107" y="56"/>
                  </a:lnTo>
                  <a:lnTo>
                    <a:pt x="103" y="59"/>
                  </a:lnTo>
                  <a:lnTo>
                    <a:pt x="100" y="59"/>
                  </a:lnTo>
                  <a:lnTo>
                    <a:pt x="93" y="62"/>
                  </a:lnTo>
                  <a:lnTo>
                    <a:pt x="90" y="62"/>
                  </a:lnTo>
                  <a:lnTo>
                    <a:pt x="87" y="62"/>
                  </a:lnTo>
                  <a:lnTo>
                    <a:pt x="83" y="62"/>
                  </a:lnTo>
                  <a:lnTo>
                    <a:pt x="80" y="62"/>
                  </a:lnTo>
                  <a:lnTo>
                    <a:pt x="63" y="68"/>
                  </a:lnTo>
                  <a:lnTo>
                    <a:pt x="57" y="65"/>
                  </a:lnTo>
                  <a:lnTo>
                    <a:pt x="50" y="62"/>
                  </a:lnTo>
                  <a:lnTo>
                    <a:pt x="43" y="62"/>
                  </a:lnTo>
                  <a:lnTo>
                    <a:pt x="37" y="62"/>
                  </a:lnTo>
                  <a:lnTo>
                    <a:pt x="30" y="59"/>
                  </a:lnTo>
                  <a:lnTo>
                    <a:pt x="23" y="56"/>
                  </a:lnTo>
                  <a:lnTo>
                    <a:pt x="13" y="53"/>
                  </a:lnTo>
                  <a:lnTo>
                    <a:pt x="6" y="50"/>
                  </a:lnTo>
                  <a:lnTo>
                    <a:pt x="0" y="47"/>
                  </a:lnTo>
                  <a:lnTo>
                    <a:pt x="6" y="53"/>
                  </a:lnTo>
                  <a:lnTo>
                    <a:pt x="20" y="59"/>
                  </a:lnTo>
                  <a:lnTo>
                    <a:pt x="33" y="65"/>
                  </a:lnTo>
                  <a:lnTo>
                    <a:pt x="47" y="71"/>
                  </a:lnTo>
                  <a:lnTo>
                    <a:pt x="57" y="73"/>
                  </a:lnTo>
                  <a:lnTo>
                    <a:pt x="70" y="76"/>
                  </a:lnTo>
                  <a:lnTo>
                    <a:pt x="87" y="76"/>
                  </a:lnTo>
                  <a:lnTo>
                    <a:pt x="100" y="73"/>
                  </a:lnTo>
                  <a:lnTo>
                    <a:pt x="117" y="71"/>
                  </a:lnTo>
                  <a:lnTo>
                    <a:pt x="133" y="65"/>
                  </a:lnTo>
                  <a:lnTo>
                    <a:pt x="143" y="59"/>
                  </a:lnTo>
                  <a:lnTo>
                    <a:pt x="153" y="53"/>
                  </a:lnTo>
                  <a:lnTo>
                    <a:pt x="157" y="44"/>
                  </a:lnTo>
                  <a:lnTo>
                    <a:pt x="157" y="35"/>
                  </a:lnTo>
                  <a:lnTo>
                    <a:pt x="153" y="26"/>
                  </a:lnTo>
                  <a:lnTo>
                    <a:pt x="150" y="15"/>
                  </a:lnTo>
                  <a:lnTo>
                    <a:pt x="143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4" name="Freeform 46"/>
            <p:cNvSpPr>
              <a:spLocks/>
            </p:cNvSpPr>
            <p:nvPr/>
          </p:nvSpPr>
          <p:spPr bwMode="auto">
            <a:xfrm>
              <a:off x="1521" y="68"/>
              <a:ext cx="217" cy="397"/>
            </a:xfrm>
            <a:custGeom>
              <a:avLst/>
              <a:gdLst>
                <a:gd name="T0" fmla="*/ 0 w 217"/>
                <a:gd name="T1" fmla="*/ 0 h 397"/>
                <a:gd name="T2" fmla="*/ 3 w 217"/>
                <a:gd name="T3" fmla="*/ 3 h 397"/>
                <a:gd name="T4" fmla="*/ 3 w 217"/>
                <a:gd name="T5" fmla="*/ 3 h 397"/>
                <a:gd name="T6" fmla="*/ 6 w 217"/>
                <a:gd name="T7" fmla="*/ 3 h 397"/>
                <a:gd name="T8" fmla="*/ 10 w 217"/>
                <a:gd name="T9" fmla="*/ 3 h 397"/>
                <a:gd name="T10" fmla="*/ 10 w 217"/>
                <a:gd name="T11" fmla="*/ 3 h 397"/>
                <a:gd name="T12" fmla="*/ 13 w 217"/>
                <a:gd name="T13" fmla="*/ 3 h 397"/>
                <a:gd name="T14" fmla="*/ 16 w 217"/>
                <a:gd name="T15" fmla="*/ 6 h 397"/>
                <a:gd name="T16" fmla="*/ 16 w 217"/>
                <a:gd name="T17" fmla="*/ 6 h 397"/>
                <a:gd name="T18" fmla="*/ 40 w 217"/>
                <a:gd name="T19" fmla="*/ 11 h 397"/>
                <a:gd name="T20" fmla="*/ 60 w 217"/>
                <a:gd name="T21" fmla="*/ 23 h 397"/>
                <a:gd name="T22" fmla="*/ 80 w 217"/>
                <a:gd name="T23" fmla="*/ 32 h 397"/>
                <a:gd name="T24" fmla="*/ 100 w 217"/>
                <a:gd name="T25" fmla="*/ 44 h 397"/>
                <a:gd name="T26" fmla="*/ 117 w 217"/>
                <a:gd name="T27" fmla="*/ 59 h 397"/>
                <a:gd name="T28" fmla="*/ 133 w 217"/>
                <a:gd name="T29" fmla="*/ 73 h 397"/>
                <a:gd name="T30" fmla="*/ 147 w 217"/>
                <a:gd name="T31" fmla="*/ 88 h 397"/>
                <a:gd name="T32" fmla="*/ 160 w 217"/>
                <a:gd name="T33" fmla="*/ 106 h 397"/>
                <a:gd name="T34" fmla="*/ 173 w 217"/>
                <a:gd name="T35" fmla="*/ 132 h 397"/>
                <a:gd name="T36" fmla="*/ 177 w 217"/>
                <a:gd name="T37" fmla="*/ 138 h 397"/>
                <a:gd name="T38" fmla="*/ 180 w 217"/>
                <a:gd name="T39" fmla="*/ 144 h 397"/>
                <a:gd name="T40" fmla="*/ 183 w 217"/>
                <a:gd name="T41" fmla="*/ 150 h 397"/>
                <a:gd name="T42" fmla="*/ 187 w 217"/>
                <a:gd name="T43" fmla="*/ 156 h 397"/>
                <a:gd name="T44" fmla="*/ 187 w 217"/>
                <a:gd name="T45" fmla="*/ 161 h 397"/>
                <a:gd name="T46" fmla="*/ 190 w 217"/>
                <a:gd name="T47" fmla="*/ 170 h 397"/>
                <a:gd name="T48" fmla="*/ 193 w 217"/>
                <a:gd name="T49" fmla="*/ 176 h 397"/>
                <a:gd name="T50" fmla="*/ 193 w 217"/>
                <a:gd name="T51" fmla="*/ 182 h 397"/>
                <a:gd name="T52" fmla="*/ 200 w 217"/>
                <a:gd name="T53" fmla="*/ 194 h 397"/>
                <a:gd name="T54" fmla="*/ 203 w 217"/>
                <a:gd name="T55" fmla="*/ 203 h 397"/>
                <a:gd name="T56" fmla="*/ 207 w 217"/>
                <a:gd name="T57" fmla="*/ 214 h 397"/>
                <a:gd name="T58" fmla="*/ 207 w 217"/>
                <a:gd name="T59" fmla="*/ 226 h 397"/>
                <a:gd name="T60" fmla="*/ 210 w 217"/>
                <a:gd name="T61" fmla="*/ 238 h 397"/>
                <a:gd name="T62" fmla="*/ 213 w 217"/>
                <a:gd name="T63" fmla="*/ 250 h 397"/>
                <a:gd name="T64" fmla="*/ 217 w 217"/>
                <a:gd name="T65" fmla="*/ 262 h 397"/>
                <a:gd name="T66" fmla="*/ 217 w 217"/>
                <a:gd name="T67" fmla="*/ 273 h 397"/>
                <a:gd name="T68" fmla="*/ 213 w 217"/>
                <a:gd name="T69" fmla="*/ 370 h 397"/>
                <a:gd name="T70" fmla="*/ 203 w 217"/>
                <a:gd name="T71" fmla="*/ 397 h 397"/>
                <a:gd name="T72" fmla="*/ 207 w 217"/>
                <a:gd name="T73" fmla="*/ 356 h 397"/>
                <a:gd name="T74" fmla="*/ 193 w 217"/>
                <a:gd name="T75" fmla="*/ 300 h 397"/>
                <a:gd name="T76" fmla="*/ 193 w 217"/>
                <a:gd name="T77" fmla="*/ 300 h 397"/>
                <a:gd name="T78" fmla="*/ 193 w 217"/>
                <a:gd name="T79" fmla="*/ 300 h 397"/>
                <a:gd name="T80" fmla="*/ 193 w 217"/>
                <a:gd name="T81" fmla="*/ 300 h 397"/>
                <a:gd name="T82" fmla="*/ 193 w 217"/>
                <a:gd name="T83" fmla="*/ 297 h 397"/>
                <a:gd name="T84" fmla="*/ 193 w 217"/>
                <a:gd name="T85" fmla="*/ 297 h 397"/>
                <a:gd name="T86" fmla="*/ 193 w 217"/>
                <a:gd name="T87" fmla="*/ 297 h 397"/>
                <a:gd name="T88" fmla="*/ 193 w 217"/>
                <a:gd name="T89" fmla="*/ 297 h 397"/>
                <a:gd name="T90" fmla="*/ 193 w 217"/>
                <a:gd name="T91" fmla="*/ 297 h 397"/>
                <a:gd name="T92" fmla="*/ 193 w 217"/>
                <a:gd name="T93" fmla="*/ 259 h 397"/>
                <a:gd name="T94" fmla="*/ 187 w 217"/>
                <a:gd name="T95" fmla="*/ 223 h 397"/>
                <a:gd name="T96" fmla="*/ 173 w 217"/>
                <a:gd name="T97" fmla="*/ 185 h 397"/>
                <a:gd name="T98" fmla="*/ 160 w 217"/>
                <a:gd name="T99" fmla="*/ 150 h 397"/>
                <a:gd name="T100" fmla="*/ 140 w 217"/>
                <a:gd name="T101" fmla="*/ 114 h 397"/>
                <a:gd name="T102" fmla="*/ 117 w 217"/>
                <a:gd name="T103" fmla="*/ 85 h 397"/>
                <a:gd name="T104" fmla="*/ 86 w 217"/>
                <a:gd name="T105" fmla="*/ 56 h 397"/>
                <a:gd name="T106" fmla="*/ 56 w 217"/>
                <a:gd name="T107" fmla="*/ 32 h 397"/>
                <a:gd name="T108" fmla="*/ 30 w 217"/>
                <a:gd name="T109" fmla="*/ 11 h 397"/>
                <a:gd name="T110" fmla="*/ 0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0"/>
                  </a:moveTo>
                  <a:lnTo>
                    <a:pt x="3" y="3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40" y="11"/>
                  </a:lnTo>
                  <a:lnTo>
                    <a:pt x="60" y="23"/>
                  </a:lnTo>
                  <a:lnTo>
                    <a:pt x="80" y="32"/>
                  </a:lnTo>
                  <a:lnTo>
                    <a:pt x="100" y="44"/>
                  </a:lnTo>
                  <a:lnTo>
                    <a:pt x="117" y="59"/>
                  </a:lnTo>
                  <a:lnTo>
                    <a:pt x="133" y="73"/>
                  </a:lnTo>
                  <a:lnTo>
                    <a:pt x="147" y="88"/>
                  </a:lnTo>
                  <a:lnTo>
                    <a:pt x="160" y="106"/>
                  </a:lnTo>
                  <a:lnTo>
                    <a:pt x="173" y="132"/>
                  </a:lnTo>
                  <a:lnTo>
                    <a:pt x="177" y="138"/>
                  </a:lnTo>
                  <a:lnTo>
                    <a:pt x="180" y="144"/>
                  </a:lnTo>
                  <a:lnTo>
                    <a:pt x="183" y="150"/>
                  </a:lnTo>
                  <a:lnTo>
                    <a:pt x="187" y="156"/>
                  </a:lnTo>
                  <a:lnTo>
                    <a:pt x="187" y="161"/>
                  </a:lnTo>
                  <a:lnTo>
                    <a:pt x="190" y="170"/>
                  </a:lnTo>
                  <a:lnTo>
                    <a:pt x="193" y="176"/>
                  </a:lnTo>
                  <a:lnTo>
                    <a:pt x="193" y="182"/>
                  </a:lnTo>
                  <a:lnTo>
                    <a:pt x="200" y="194"/>
                  </a:lnTo>
                  <a:lnTo>
                    <a:pt x="203" y="203"/>
                  </a:lnTo>
                  <a:lnTo>
                    <a:pt x="207" y="214"/>
                  </a:lnTo>
                  <a:lnTo>
                    <a:pt x="207" y="226"/>
                  </a:lnTo>
                  <a:lnTo>
                    <a:pt x="210" y="238"/>
                  </a:lnTo>
                  <a:lnTo>
                    <a:pt x="213" y="250"/>
                  </a:lnTo>
                  <a:lnTo>
                    <a:pt x="217" y="262"/>
                  </a:lnTo>
                  <a:lnTo>
                    <a:pt x="217" y="273"/>
                  </a:lnTo>
                  <a:lnTo>
                    <a:pt x="213" y="370"/>
                  </a:lnTo>
                  <a:lnTo>
                    <a:pt x="203" y="397"/>
                  </a:lnTo>
                  <a:lnTo>
                    <a:pt x="207" y="356"/>
                  </a:lnTo>
                  <a:lnTo>
                    <a:pt x="193" y="300"/>
                  </a:lnTo>
                  <a:lnTo>
                    <a:pt x="193" y="297"/>
                  </a:lnTo>
                  <a:lnTo>
                    <a:pt x="193" y="259"/>
                  </a:lnTo>
                  <a:lnTo>
                    <a:pt x="187" y="223"/>
                  </a:lnTo>
                  <a:lnTo>
                    <a:pt x="173" y="185"/>
                  </a:lnTo>
                  <a:lnTo>
                    <a:pt x="160" y="150"/>
                  </a:lnTo>
                  <a:lnTo>
                    <a:pt x="140" y="114"/>
                  </a:lnTo>
                  <a:lnTo>
                    <a:pt x="117" y="85"/>
                  </a:lnTo>
                  <a:lnTo>
                    <a:pt x="86" y="56"/>
                  </a:lnTo>
                  <a:lnTo>
                    <a:pt x="56" y="32"/>
                  </a:lnTo>
                  <a:lnTo>
                    <a:pt x="3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5" name="Freeform 47"/>
            <p:cNvSpPr>
              <a:spLocks noEditPoints="1"/>
            </p:cNvSpPr>
            <p:nvPr/>
          </p:nvSpPr>
          <p:spPr bwMode="auto">
            <a:xfrm>
              <a:off x="2335" y="406"/>
              <a:ext cx="477" cy="550"/>
            </a:xfrm>
            <a:custGeom>
              <a:avLst/>
              <a:gdLst>
                <a:gd name="T0" fmla="*/ 23 w 477"/>
                <a:gd name="T1" fmla="*/ 15 h 550"/>
                <a:gd name="T2" fmla="*/ 33 w 477"/>
                <a:gd name="T3" fmla="*/ 41 h 550"/>
                <a:gd name="T4" fmla="*/ 30 w 477"/>
                <a:gd name="T5" fmla="*/ 62 h 550"/>
                <a:gd name="T6" fmla="*/ 20 w 477"/>
                <a:gd name="T7" fmla="*/ 85 h 550"/>
                <a:gd name="T8" fmla="*/ 13 w 477"/>
                <a:gd name="T9" fmla="*/ 103 h 550"/>
                <a:gd name="T10" fmla="*/ 3 w 477"/>
                <a:gd name="T11" fmla="*/ 77 h 550"/>
                <a:gd name="T12" fmla="*/ 0 w 477"/>
                <a:gd name="T13" fmla="*/ 50 h 550"/>
                <a:gd name="T14" fmla="*/ 7 w 477"/>
                <a:gd name="T15" fmla="*/ 24 h 550"/>
                <a:gd name="T16" fmla="*/ 17 w 477"/>
                <a:gd name="T17" fmla="*/ 0 h 550"/>
                <a:gd name="T18" fmla="*/ 174 w 477"/>
                <a:gd name="T19" fmla="*/ 112 h 550"/>
                <a:gd name="T20" fmla="*/ 210 w 477"/>
                <a:gd name="T21" fmla="*/ 121 h 550"/>
                <a:gd name="T22" fmla="*/ 254 w 477"/>
                <a:gd name="T23" fmla="*/ 138 h 550"/>
                <a:gd name="T24" fmla="*/ 274 w 477"/>
                <a:gd name="T25" fmla="*/ 156 h 550"/>
                <a:gd name="T26" fmla="*/ 277 w 477"/>
                <a:gd name="T27" fmla="*/ 171 h 550"/>
                <a:gd name="T28" fmla="*/ 274 w 477"/>
                <a:gd name="T29" fmla="*/ 177 h 550"/>
                <a:gd name="T30" fmla="*/ 274 w 477"/>
                <a:gd name="T31" fmla="*/ 177 h 550"/>
                <a:gd name="T32" fmla="*/ 274 w 477"/>
                <a:gd name="T33" fmla="*/ 174 h 550"/>
                <a:gd name="T34" fmla="*/ 270 w 477"/>
                <a:gd name="T35" fmla="*/ 174 h 550"/>
                <a:gd name="T36" fmla="*/ 270 w 477"/>
                <a:gd name="T37" fmla="*/ 174 h 550"/>
                <a:gd name="T38" fmla="*/ 237 w 477"/>
                <a:gd name="T39" fmla="*/ 162 h 550"/>
                <a:gd name="T40" fmla="*/ 210 w 477"/>
                <a:gd name="T41" fmla="*/ 150 h 550"/>
                <a:gd name="T42" fmla="*/ 184 w 477"/>
                <a:gd name="T43" fmla="*/ 132 h 550"/>
                <a:gd name="T44" fmla="*/ 160 w 477"/>
                <a:gd name="T45" fmla="*/ 109 h 550"/>
                <a:gd name="T46" fmla="*/ 154 w 477"/>
                <a:gd name="T47" fmla="*/ 141 h 550"/>
                <a:gd name="T48" fmla="*/ 160 w 477"/>
                <a:gd name="T49" fmla="*/ 179 h 550"/>
                <a:gd name="T50" fmla="*/ 160 w 477"/>
                <a:gd name="T51" fmla="*/ 212 h 550"/>
                <a:gd name="T52" fmla="*/ 147 w 477"/>
                <a:gd name="T53" fmla="*/ 247 h 550"/>
                <a:gd name="T54" fmla="*/ 134 w 477"/>
                <a:gd name="T55" fmla="*/ 265 h 550"/>
                <a:gd name="T56" fmla="*/ 130 w 477"/>
                <a:gd name="T57" fmla="*/ 230 h 550"/>
                <a:gd name="T58" fmla="*/ 130 w 477"/>
                <a:gd name="T59" fmla="*/ 191 h 550"/>
                <a:gd name="T60" fmla="*/ 134 w 477"/>
                <a:gd name="T61" fmla="*/ 156 h 550"/>
                <a:gd name="T62" fmla="*/ 147 w 477"/>
                <a:gd name="T63" fmla="*/ 121 h 550"/>
                <a:gd name="T64" fmla="*/ 421 w 477"/>
                <a:gd name="T65" fmla="*/ 480 h 550"/>
                <a:gd name="T66" fmla="*/ 441 w 477"/>
                <a:gd name="T67" fmla="*/ 494 h 550"/>
                <a:gd name="T68" fmla="*/ 461 w 477"/>
                <a:gd name="T69" fmla="*/ 512 h 550"/>
                <a:gd name="T70" fmla="*/ 474 w 477"/>
                <a:gd name="T71" fmla="*/ 533 h 550"/>
                <a:gd name="T72" fmla="*/ 471 w 477"/>
                <a:gd name="T73" fmla="*/ 550 h 550"/>
                <a:gd name="T74" fmla="*/ 457 w 477"/>
                <a:gd name="T75" fmla="*/ 547 h 550"/>
                <a:gd name="T76" fmla="*/ 437 w 477"/>
                <a:gd name="T77" fmla="*/ 535 h 550"/>
                <a:gd name="T78" fmla="*/ 421 w 477"/>
                <a:gd name="T79" fmla="*/ 509 h 550"/>
                <a:gd name="T80" fmla="*/ 411 w 477"/>
                <a:gd name="T81" fmla="*/ 480 h 550"/>
                <a:gd name="T82" fmla="*/ 254 w 477"/>
                <a:gd name="T83" fmla="*/ 309 h 550"/>
                <a:gd name="T84" fmla="*/ 267 w 477"/>
                <a:gd name="T85" fmla="*/ 335 h 550"/>
                <a:gd name="T86" fmla="*/ 277 w 477"/>
                <a:gd name="T87" fmla="*/ 365 h 550"/>
                <a:gd name="T88" fmla="*/ 277 w 477"/>
                <a:gd name="T89" fmla="*/ 394 h 550"/>
                <a:gd name="T90" fmla="*/ 270 w 477"/>
                <a:gd name="T91" fmla="*/ 424 h 550"/>
                <a:gd name="T92" fmla="*/ 267 w 477"/>
                <a:gd name="T93" fmla="*/ 418 h 550"/>
                <a:gd name="T94" fmla="*/ 260 w 477"/>
                <a:gd name="T95" fmla="*/ 409 h 550"/>
                <a:gd name="T96" fmla="*/ 250 w 477"/>
                <a:gd name="T97" fmla="*/ 400 h 550"/>
                <a:gd name="T98" fmla="*/ 247 w 477"/>
                <a:gd name="T99" fmla="*/ 391 h 550"/>
                <a:gd name="T100" fmla="*/ 244 w 477"/>
                <a:gd name="T101" fmla="*/ 377 h 550"/>
                <a:gd name="T102" fmla="*/ 244 w 477"/>
                <a:gd name="T103" fmla="*/ 356 h 550"/>
                <a:gd name="T104" fmla="*/ 247 w 477"/>
                <a:gd name="T105" fmla="*/ 335 h 550"/>
                <a:gd name="T106" fmla="*/ 254 w 477"/>
                <a:gd name="T107" fmla="*/ 318 h 550"/>
                <a:gd name="T108" fmla="*/ 274 w 477"/>
                <a:gd name="T109" fmla="*/ 285 h 550"/>
                <a:gd name="T110" fmla="*/ 300 w 477"/>
                <a:gd name="T111" fmla="*/ 294 h 550"/>
                <a:gd name="T112" fmla="*/ 324 w 477"/>
                <a:gd name="T113" fmla="*/ 306 h 550"/>
                <a:gd name="T114" fmla="*/ 344 w 477"/>
                <a:gd name="T115" fmla="*/ 321 h 550"/>
                <a:gd name="T116" fmla="*/ 364 w 477"/>
                <a:gd name="T117" fmla="*/ 338 h 550"/>
                <a:gd name="T118" fmla="*/ 344 w 477"/>
                <a:gd name="T119" fmla="*/ 338 h 550"/>
                <a:gd name="T120" fmla="*/ 317 w 477"/>
                <a:gd name="T121" fmla="*/ 332 h 550"/>
                <a:gd name="T122" fmla="*/ 297 w 477"/>
                <a:gd name="T123" fmla="*/ 321 h 550"/>
                <a:gd name="T124" fmla="*/ 280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0"/>
                  </a:moveTo>
                  <a:lnTo>
                    <a:pt x="23" y="15"/>
                  </a:lnTo>
                  <a:lnTo>
                    <a:pt x="30" y="29"/>
                  </a:lnTo>
                  <a:lnTo>
                    <a:pt x="33" y="41"/>
                  </a:lnTo>
                  <a:lnTo>
                    <a:pt x="33" y="50"/>
                  </a:lnTo>
                  <a:lnTo>
                    <a:pt x="30" y="62"/>
                  </a:lnTo>
                  <a:lnTo>
                    <a:pt x="27" y="74"/>
                  </a:lnTo>
                  <a:lnTo>
                    <a:pt x="20" y="85"/>
                  </a:lnTo>
                  <a:lnTo>
                    <a:pt x="13" y="103"/>
                  </a:lnTo>
                  <a:lnTo>
                    <a:pt x="7" y="88"/>
                  </a:lnTo>
                  <a:lnTo>
                    <a:pt x="3" y="77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3" y="38"/>
                  </a:lnTo>
                  <a:lnTo>
                    <a:pt x="7" y="24"/>
                  </a:lnTo>
                  <a:lnTo>
                    <a:pt x="10" y="12"/>
                  </a:lnTo>
                  <a:lnTo>
                    <a:pt x="17" y="0"/>
                  </a:lnTo>
                  <a:close/>
                  <a:moveTo>
                    <a:pt x="160" y="109"/>
                  </a:moveTo>
                  <a:lnTo>
                    <a:pt x="174" y="112"/>
                  </a:lnTo>
                  <a:lnTo>
                    <a:pt x="190" y="115"/>
                  </a:lnTo>
                  <a:lnTo>
                    <a:pt x="210" y="121"/>
                  </a:lnTo>
                  <a:lnTo>
                    <a:pt x="234" y="129"/>
                  </a:lnTo>
                  <a:lnTo>
                    <a:pt x="254" y="138"/>
                  </a:lnTo>
                  <a:lnTo>
                    <a:pt x="267" y="150"/>
                  </a:lnTo>
                  <a:lnTo>
                    <a:pt x="274" y="156"/>
                  </a:lnTo>
                  <a:lnTo>
                    <a:pt x="274" y="162"/>
                  </a:lnTo>
                  <a:lnTo>
                    <a:pt x="277" y="171"/>
                  </a:lnTo>
                  <a:lnTo>
                    <a:pt x="274" y="177"/>
                  </a:lnTo>
                  <a:lnTo>
                    <a:pt x="274" y="174"/>
                  </a:lnTo>
                  <a:lnTo>
                    <a:pt x="270" y="174"/>
                  </a:lnTo>
                  <a:lnTo>
                    <a:pt x="254" y="168"/>
                  </a:lnTo>
                  <a:lnTo>
                    <a:pt x="237" y="162"/>
                  </a:lnTo>
                  <a:lnTo>
                    <a:pt x="224" y="156"/>
                  </a:lnTo>
                  <a:lnTo>
                    <a:pt x="210" y="150"/>
                  </a:lnTo>
                  <a:lnTo>
                    <a:pt x="197" y="141"/>
                  </a:lnTo>
                  <a:lnTo>
                    <a:pt x="184" y="132"/>
                  </a:lnTo>
                  <a:lnTo>
                    <a:pt x="170" y="124"/>
                  </a:lnTo>
                  <a:lnTo>
                    <a:pt x="160" y="109"/>
                  </a:lnTo>
                  <a:close/>
                  <a:moveTo>
                    <a:pt x="147" y="121"/>
                  </a:moveTo>
                  <a:lnTo>
                    <a:pt x="154" y="141"/>
                  </a:lnTo>
                  <a:lnTo>
                    <a:pt x="157" y="162"/>
                  </a:lnTo>
                  <a:lnTo>
                    <a:pt x="160" y="179"/>
                  </a:lnTo>
                  <a:lnTo>
                    <a:pt x="164" y="194"/>
                  </a:lnTo>
                  <a:lnTo>
                    <a:pt x="160" y="212"/>
                  </a:lnTo>
                  <a:lnTo>
                    <a:pt x="157" y="230"/>
                  </a:lnTo>
                  <a:lnTo>
                    <a:pt x="147" y="247"/>
                  </a:lnTo>
                  <a:lnTo>
                    <a:pt x="134" y="265"/>
                  </a:lnTo>
                  <a:lnTo>
                    <a:pt x="134" y="247"/>
                  </a:lnTo>
                  <a:lnTo>
                    <a:pt x="130" y="230"/>
                  </a:lnTo>
                  <a:lnTo>
                    <a:pt x="130" y="209"/>
                  </a:lnTo>
                  <a:lnTo>
                    <a:pt x="130" y="191"/>
                  </a:lnTo>
                  <a:lnTo>
                    <a:pt x="130" y="174"/>
                  </a:lnTo>
                  <a:lnTo>
                    <a:pt x="134" y="156"/>
                  </a:lnTo>
                  <a:lnTo>
                    <a:pt x="140" y="138"/>
                  </a:lnTo>
                  <a:lnTo>
                    <a:pt x="147" y="121"/>
                  </a:lnTo>
                  <a:close/>
                  <a:moveTo>
                    <a:pt x="407" y="471"/>
                  </a:moveTo>
                  <a:lnTo>
                    <a:pt x="421" y="480"/>
                  </a:lnTo>
                  <a:lnTo>
                    <a:pt x="431" y="485"/>
                  </a:lnTo>
                  <a:lnTo>
                    <a:pt x="441" y="494"/>
                  </a:lnTo>
                  <a:lnTo>
                    <a:pt x="451" y="503"/>
                  </a:lnTo>
                  <a:lnTo>
                    <a:pt x="461" y="512"/>
                  </a:lnTo>
                  <a:lnTo>
                    <a:pt x="471" y="524"/>
                  </a:lnTo>
                  <a:lnTo>
                    <a:pt x="474" y="533"/>
                  </a:lnTo>
                  <a:lnTo>
                    <a:pt x="477" y="547"/>
                  </a:lnTo>
                  <a:lnTo>
                    <a:pt x="471" y="550"/>
                  </a:lnTo>
                  <a:lnTo>
                    <a:pt x="464" y="550"/>
                  </a:lnTo>
                  <a:lnTo>
                    <a:pt x="457" y="547"/>
                  </a:lnTo>
                  <a:lnTo>
                    <a:pt x="451" y="544"/>
                  </a:lnTo>
                  <a:lnTo>
                    <a:pt x="437" y="535"/>
                  </a:lnTo>
                  <a:lnTo>
                    <a:pt x="427" y="524"/>
                  </a:lnTo>
                  <a:lnTo>
                    <a:pt x="421" y="509"/>
                  </a:lnTo>
                  <a:lnTo>
                    <a:pt x="414" y="494"/>
                  </a:lnTo>
                  <a:lnTo>
                    <a:pt x="411" y="480"/>
                  </a:lnTo>
                  <a:lnTo>
                    <a:pt x="407" y="471"/>
                  </a:lnTo>
                  <a:close/>
                  <a:moveTo>
                    <a:pt x="254" y="309"/>
                  </a:moveTo>
                  <a:lnTo>
                    <a:pt x="260" y="321"/>
                  </a:lnTo>
                  <a:lnTo>
                    <a:pt x="267" y="335"/>
                  </a:lnTo>
                  <a:lnTo>
                    <a:pt x="274" y="350"/>
                  </a:lnTo>
                  <a:lnTo>
                    <a:pt x="277" y="365"/>
                  </a:lnTo>
                  <a:lnTo>
                    <a:pt x="277" y="380"/>
                  </a:lnTo>
                  <a:lnTo>
                    <a:pt x="277" y="394"/>
                  </a:lnTo>
                  <a:lnTo>
                    <a:pt x="274" y="409"/>
                  </a:lnTo>
                  <a:lnTo>
                    <a:pt x="270" y="424"/>
                  </a:lnTo>
                  <a:lnTo>
                    <a:pt x="267" y="424"/>
                  </a:lnTo>
                  <a:lnTo>
                    <a:pt x="267" y="418"/>
                  </a:lnTo>
                  <a:lnTo>
                    <a:pt x="264" y="415"/>
                  </a:lnTo>
                  <a:lnTo>
                    <a:pt x="260" y="409"/>
                  </a:lnTo>
                  <a:lnTo>
                    <a:pt x="254" y="403"/>
                  </a:lnTo>
                  <a:lnTo>
                    <a:pt x="250" y="400"/>
                  </a:lnTo>
                  <a:lnTo>
                    <a:pt x="250" y="394"/>
                  </a:lnTo>
                  <a:lnTo>
                    <a:pt x="247" y="391"/>
                  </a:lnTo>
                  <a:lnTo>
                    <a:pt x="244" y="385"/>
                  </a:lnTo>
                  <a:lnTo>
                    <a:pt x="244" y="377"/>
                  </a:lnTo>
                  <a:lnTo>
                    <a:pt x="244" y="365"/>
                  </a:lnTo>
                  <a:lnTo>
                    <a:pt x="244" y="356"/>
                  </a:lnTo>
                  <a:lnTo>
                    <a:pt x="244" y="347"/>
                  </a:lnTo>
                  <a:lnTo>
                    <a:pt x="247" y="335"/>
                  </a:lnTo>
                  <a:lnTo>
                    <a:pt x="250" y="327"/>
                  </a:lnTo>
                  <a:lnTo>
                    <a:pt x="254" y="318"/>
                  </a:lnTo>
                  <a:lnTo>
                    <a:pt x="254" y="309"/>
                  </a:lnTo>
                  <a:close/>
                  <a:moveTo>
                    <a:pt x="274" y="285"/>
                  </a:moveTo>
                  <a:lnTo>
                    <a:pt x="287" y="288"/>
                  </a:lnTo>
                  <a:lnTo>
                    <a:pt x="300" y="294"/>
                  </a:lnTo>
                  <a:lnTo>
                    <a:pt x="314" y="300"/>
                  </a:lnTo>
                  <a:lnTo>
                    <a:pt x="324" y="306"/>
                  </a:lnTo>
                  <a:lnTo>
                    <a:pt x="334" y="312"/>
                  </a:lnTo>
                  <a:lnTo>
                    <a:pt x="344" y="321"/>
                  </a:lnTo>
                  <a:lnTo>
                    <a:pt x="354" y="330"/>
                  </a:lnTo>
                  <a:lnTo>
                    <a:pt x="364" y="338"/>
                  </a:lnTo>
                  <a:lnTo>
                    <a:pt x="364" y="341"/>
                  </a:lnTo>
                  <a:lnTo>
                    <a:pt x="344" y="338"/>
                  </a:lnTo>
                  <a:lnTo>
                    <a:pt x="327" y="338"/>
                  </a:lnTo>
                  <a:lnTo>
                    <a:pt x="317" y="332"/>
                  </a:lnTo>
                  <a:lnTo>
                    <a:pt x="304" y="330"/>
                  </a:lnTo>
                  <a:lnTo>
                    <a:pt x="297" y="321"/>
                  </a:lnTo>
                  <a:lnTo>
                    <a:pt x="287" y="312"/>
                  </a:lnTo>
                  <a:lnTo>
                    <a:pt x="280" y="300"/>
                  </a:lnTo>
                  <a:lnTo>
                    <a:pt x="274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6" name="Freeform 48"/>
            <p:cNvSpPr>
              <a:spLocks/>
            </p:cNvSpPr>
            <p:nvPr/>
          </p:nvSpPr>
          <p:spPr bwMode="auto">
            <a:xfrm>
              <a:off x="1487" y="171"/>
              <a:ext cx="47" cy="114"/>
            </a:xfrm>
            <a:custGeom>
              <a:avLst/>
              <a:gdLst>
                <a:gd name="T0" fmla="*/ 0 w 47"/>
                <a:gd name="T1" fmla="*/ 0 h 114"/>
                <a:gd name="T2" fmla="*/ 10 w 47"/>
                <a:gd name="T3" fmla="*/ 11 h 114"/>
                <a:gd name="T4" fmla="*/ 20 w 47"/>
                <a:gd name="T5" fmla="*/ 23 h 114"/>
                <a:gd name="T6" fmla="*/ 30 w 47"/>
                <a:gd name="T7" fmla="*/ 38 h 114"/>
                <a:gd name="T8" fmla="*/ 40 w 47"/>
                <a:gd name="T9" fmla="*/ 53 h 114"/>
                <a:gd name="T10" fmla="*/ 44 w 47"/>
                <a:gd name="T11" fmla="*/ 67 h 114"/>
                <a:gd name="T12" fmla="*/ 47 w 47"/>
                <a:gd name="T13" fmla="*/ 85 h 114"/>
                <a:gd name="T14" fmla="*/ 47 w 47"/>
                <a:gd name="T15" fmla="*/ 100 h 114"/>
                <a:gd name="T16" fmla="*/ 40 w 47"/>
                <a:gd name="T17" fmla="*/ 114 h 114"/>
                <a:gd name="T18" fmla="*/ 37 w 47"/>
                <a:gd name="T19" fmla="*/ 109 h 114"/>
                <a:gd name="T20" fmla="*/ 34 w 47"/>
                <a:gd name="T21" fmla="*/ 106 h 114"/>
                <a:gd name="T22" fmla="*/ 30 w 47"/>
                <a:gd name="T23" fmla="*/ 100 h 114"/>
                <a:gd name="T24" fmla="*/ 27 w 47"/>
                <a:gd name="T25" fmla="*/ 97 h 114"/>
                <a:gd name="T26" fmla="*/ 24 w 47"/>
                <a:gd name="T27" fmla="*/ 91 h 114"/>
                <a:gd name="T28" fmla="*/ 20 w 47"/>
                <a:gd name="T29" fmla="*/ 85 h 114"/>
                <a:gd name="T30" fmla="*/ 17 w 47"/>
                <a:gd name="T31" fmla="*/ 79 h 114"/>
                <a:gd name="T32" fmla="*/ 14 w 47"/>
                <a:gd name="T33" fmla="*/ 76 h 114"/>
                <a:gd name="T34" fmla="*/ 10 w 47"/>
                <a:gd name="T35" fmla="*/ 67 h 114"/>
                <a:gd name="T36" fmla="*/ 7 w 47"/>
                <a:gd name="T37" fmla="*/ 56 h 114"/>
                <a:gd name="T38" fmla="*/ 4 w 47"/>
                <a:gd name="T39" fmla="*/ 47 h 114"/>
                <a:gd name="T40" fmla="*/ 4 w 47"/>
                <a:gd name="T41" fmla="*/ 38 h 114"/>
                <a:gd name="T42" fmla="*/ 4 w 47"/>
                <a:gd name="T43" fmla="*/ 29 h 114"/>
                <a:gd name="T44" fmla="*/ 0 w 47"/>
                <a:gd name="T45" fmla="*/ 17 h 114"/>
                <a:gd name="T46" fmla="*/ 0 w 47"/>
                <a:gd name="T47" fmla="*/ 8 h 114"/>
                <a:gd name="T48" fmla="*/ 0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0"/>
                  </a:moveTo>
                  <a:lnTo>
                    <a:pt x="10" y="11"/>
                  </a:lnTo>
                  <a:lnTo>
                    <a:pt x="20" y="23"/>
                  </a:lnTo>
                  <a:lnTo>
                    <a:pt x="30" y="38"/>
                  </a:lnTo>
                  <a:lnTo>
                    <a:pt x="40" y="53"/>
                  </a:lnTo>
                  <a:lnTo>
                    <a:pt x="44" y="67"/>
                  </a:lnTo>
                  <a:lnTo>
                    <a:pt x="47" y="85"/>
                  </a:lnTo>
                  <a:lnTo>
                    <a:pt x="47" y="100"/>
                  </a:lnTo>
                  <a:lnTo>
                    <a:pt x="40" y="114"/>
                  </a:lnTo>
                  <a:lnTo>
                    <a:pt x="37" y="109"/>
                  </a:lnTo>
                  <a:lnTo>
                    <a:pt x="34" y="106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4" y="91"/>
                  </a:lnTo>
                  <a:lnTo>
                    <a:pt x="20" y="85"/>
                  </a:lnTo>
                  <a:lnTo>
                    <a:pt x="17" y="79"/>
                  </a:lnTo>
                  <a:lnTo>
                    <a:pt x="14" y="76"/>
                  </a:lnTo>
                  <a:lnTo>
                    <a:pt x="10" y="67"/>
                  </a:lnTo>
                  <a:lnTo>
                    <a:pt x="7" y="56"/>
                  </a:lnTo>
                  <a:lnTo>
                    <a:pt x="4" y="47"/>
                  </a:lnTo>
                  <a:lnTo>
                    <a:pt x="4" y="38"/>
                  </a:lnTo>
                  <a:lnTo>
                    <a:pt x="4" y="2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7" name="Freeform 49"/>
            <p:cNvSpPr>
              <a:spLocks/>
            </p:cNvSpPr>
            <p:nvPr/>
          </p:nvSpPr>
          <p:spPr bwMode="auto">
            <a:xfrm>
              <a:off x="1614" y="277"/>
              <a:ext cx="7" cy="85"/>
            </a:xfrm>
            <a:custGeom>
              <a:avLst/>
              <a:gdLst>
                <a:gd name="T0" fmla="*/ 4 w 7"/>
                <a:gd name="T1" fmla="*/ 0 h 85"/>
                <a:gd name="T2" fmla="*/ 7 w 7"/>
                <a:gd name="T3" fmla="*/ 11 h 85"/>
                <a:gd name="T4" fmla="*/ 7 w 7"/>
                <a:gd name="T5" fmla="*/ 23 h 85"/>
                <a:gd name="T6" fmla="*/ 7 w 7"/>
                <a:gd name="T7" fmla="*/ 32 h 85"/>
                <a:gd name="T8" fmla="*/ 7 w 7"/>
                <a:gd name="T9" fmla="*/ 44 h 85"/>
                <a:gd name="T10" fmla="*/ 7 w 7"/>
                <a:gd name="T11" fmla="*/ 53 h 85"/>
                <a:gd name="T12" fmla="*/ 7 w 7"/>
                <a:gd name="T13" fmla="*/ 64 h 85"/>
                <a:gd name="T14" fmla="*/ 7 w 7"/>
                <a:gd name="T15" fmla="*/ 73 h 85"/>
                <a:gd name="T16" fmla="*/ 4 w 7"/>
                <a:gd name="T17" fmla="*/ 85 h 85"/>
                <a:gd name="T18" fmla="*/ 4 w 7"/>
                <a:gd name="T19" fmla="*/ 73 h 85"/>
                <a:gd name="T20" fmla="*/ 0 w 7"/>
                <a:gd name="T21" fmla="*/ 64 h 85"/>
                <a:gd name="T22" fmla="*/ 0 w 7"/>
                <a:gd name="T23" fmla="*/ 53 h 85"/>
                <a:gd name="T24" fmla="*/ 0 w 7"/>
                <a:gd name="T25" fmla="*/ 44 h 85"/>
                <a:gd name="T26" fmla="*/ 0 w 7"/>
                <a:gd name="T27" fmla="*/ 32 h 85"/>
                <a:gd name="T28" fmla="*/ 0 w 7"/>
                <a:gd name="T29" fmla="*/ 23 h 85"/>
                <a:gd name="T30" fmla="*/ 4 w 7"/>
                <a:gd name="T31" fmla="*/ 11 h 85"/>
                <a:gd name="T32" fmla="*/ 4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0"/>
                  </a:moveTo>
                  <a:lnTo>
                    <a:pt x="7" y="11"/>
                  </a:lnTo>
                  <a:lnTo>
                    <a:pt x="7" y="23"/>
                  </a:lnTo>
                  <a:lnTo>
                    <a:pt x="7" y="32"/>
                  </a:lnTo>
                  <a:lnTo>
                    <a:pt x="7" y="44"/>
                  </a:lnTo>
                  <a:lnTo>
                    <a:pt x="7" y="53"/>
                  </a:lnTo>
                  <a:lnTo>
                    <a:pt x="7" y="64"/>
                  </a:lnTo>
                  <a:lnTo>
                    <a:pt x="7" y="73"/>
                  </a:lnTo>
                  <a:lnTo>
                    <a:pt x="4" y="85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4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8" name="Freeform 50"/>
            <p:cNvSpPr>
              <a:spLocks/>
            </p:cNvSpPr>
            <p:nvPr/>
          </p:nvSpPr>
          <p:spPr bwMode="auto">
            <a:xfrm>
              <a:off x="1284" y="112"/>
              <a:ext cx="60" cy="38"/>
            </a:xfrm>
            <a:custGeom>
              <a:avLst/>
              <a:gdLst>
                <a:gd name="T0" fmla="*/ 0 w 60"/>
                <a:gd name="T1" fmla="*/ 0 h 38"/>
                <a:gd name="T2" fmla="*/ 13 w 60"/>
                <a:gd name="T3" fmla="*/ 0 h 38"/>
                <a:gd name="T4" fmla="*/ 23 w 60"/>
                <a:gd name="T5" fmla="*/ 0 h 38"/>
                <a:gd name="T6" fmla="*/ 33 w 60"/>
                <a:gd name="T7" fmla="*/ 3 h 38"/>
                <a:gd name="T8" fmla="*/ 40 w 60"/>
                <a:gd name="T9" fmla="*/ 9 h 38"/>
                <a:gd name="T10" fmla="*/ 46 w 60"/>
                <a:gd name="T11" fmla="*/ 12 h 38"/>
                <a:gd name="T12" fmla="*/ 53 w 60"/>
                <a:gd name="T13" fmla="*/ 20 h 38"/>
                <a:gd name="T14" fmla="*/ 57 w 60"/>
                <a:gd name="T15" fmla="*/ 29 h 38"/>
                <a:gd name="T16" fmla="*/ 60 w 60"/>
                <a:gd name="T17" fmla="*/ 38 h 38"/>
                <a:gd name="T18" fmla="*/ 60 w 60"/>
                <a:gd name="T19" fmla="*/ 38 h 38"/>
                <a:gd name="T20" fmla="*/ 50 w 60"/>
                <a:gd name="T21" fmla="*/ 38 h 38"/>
                <a:gd name="T22" fmla="*/ 40 w 60"/>
                <a:gd name="T23" fmla="*/ 35 h 38"/>
                <a:gd name="T24" fmla="*/ 30 w 60"/>
                <a:gd name="T25" fmla="*/ 32 h 38"/>
                <a:gd name="T26" fmla="*/ 23 w 60"/>
                <a:gd name="T27" fmla="*/ 26 h 38"/>
                <a:gd name="T28" fmla="*/ 16 w 60"/>
                <a:gd name="T29" fmla="*/ 23 h 38"/>
                <a:gd name="T30" fmla="*/ 10 w 60"/>
                <a:gd name="T31" fmla="*/ 17 h 38"/>
                <a:gd name="T32" fmla="*/ 6 w 60"/>
                <a:gd name="T33" fmla="*/ 9 h 38"/>
                <a:gd name="T34" fmla="*/ 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0"/>
                  </a:moveTo>
                  <a:lnTo>
                    <a:pt x="13" y="0"/>
                  </a:lnTo>
                  <a:lnTo>
                    <a:pt x="23" y="0"/>
                  </a:lnTo>
                  <a:lnTo>
                    <a:pt x="33" y="3"/>
                  </a:lnTo>
                  <a:lnTo>
                    <a:pt x="40" y="9"/>
                  </a:lnTo>
                  <a:lnTo>
                    <a:pt x="46" y="12"/>
                  </a:lnTo>
                  <a:lnTo>
                    <a:pt x="53" y="20"/>
                  </a:lnTo>
                  <a:lnTo>
                    <a:pt x="57" y="29"/>
                  </a:lnTo>
                  <a:lnTo>
                    <a:pt x="60" y="38"/>
                  </a:lnTo>
                  <a:lnTo>
                    <a:pt x="50" y="38"/>
                  </a:lnTo>
                  <a:lnTo>
                    <a:pt x="40" y="35"/>
                  </a:lnTo>
                  <a:lnTo>
                    <a:pt x="30" y="32"/>
                  </a:lnTo>
                  <a:lnTo>
                    <a:pt x="23" y="26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29" name="Freeform 51"/>
            <p:cNvSpPr>
              <a:spLocks/>
            </p:cNvSpPr>
            <p:nvPr/>
          </p:nvSpPr>
          <p:spPr bwMode="auto">
            <a:xfrm>
              <a:off x="1150" y="218"/>
              <a:ext cx="80" cy="76"/>
            </a:xfrm>
            <a:custGeom>
              <a:avLst/>
              <a:gdLst>
                <a:gd name="T0" fmla="*/ 80 w 80"/>
                <a:gd name="T1" fmla="*/ 0 h 76"/>
                <a:gd name="T2" fmla="*/ 74 w 80"/>
                <a:gd name="T3" fmla="*/ 14 h 76"/>
                <a:gd name="T4" fmla="*/ 67 w 80"/>
                <a:gd name="T5" fmla="*/ 26 h 76"/>
                <a:gd name="T6" fmla="*/ 60 w 80"/>
                <a:gd name="T7" fmla="*/ 38 h 76"/>
                <a:gd name="T8" fmla="*/ 54 w 80"/>
                <a:gd name="T9" fmla="*/ 47 h 76"/>
                <a:gd name="T10" fmla="*/ 44 w 80"/>
                <a:gd name="T11" fmla="*/ 56 h 76"/>
                <a:gd name="T12" fmla="*/ 30 w 80"/>
                <a:gd name="T13" fmla="*/ 64 h 76"/>
                <a:gd name="T14" fmla="*/ 17 w 80"/>
                <a:gd name="T15" fmla="*/ 70 h 76"/>
                <a:gd name="T16" fmla="*/ 0 w 80"/>
                <a:gd name="T17" fmla="*/ 76 h 76"/>
                <a:gd name="T18" fmla="*/ 0 w 80"/>
                <a:gd name="T19" fmla="*/ 76 h 76"/>
                <a:gd name="T20" fmla="*/ 7 w 80"/>
                <a:gd name="T21" fmla="*/ 62 h 76"/>
                <a:gd name="T22" fmla="*/ 14 w 80"/>
                <a:gd name="T23" fmla="*/ 50 h 76"/>
                <a:gd name="T24" fmla="*/ 20 w 80"/>
                <a:gd name="T25" fmla="*/ 38 h 76"/>
                <a:gd name="T26" fmla="*/ 30 w 80"/>
                <a:gd name="T27" fmla="*/ 29 h 76"/>
                <a:gd name="T28" fmla="*/ 40 w 80"/>
                <a:gd name="T29" fmla="*/ 20 h 76"/>
                <a:gd name="T30" fmla="*/ 50 w 80"/>
                <a:gd name="T31" fmla="*/ 11 h 76"/>
                <a:gd name="T32" fmla="*/ 64 w 80"/>
                <a:gd name="T33" fmla="*/ 6 h 76"/>
                <a:gd name="T34" fmla="*/ 8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0"/>
                  </a:moveTo>
                  <a:lnTo>
                    <a:pt x="74" y="14"/>
                  </a:lnTo>
                  <a:lnTo>
                    <a:pt x="67" y="26"/>
                  </a:lnTo>
                  <a:lnTo>
                    <a:pt x="60" y="38"/>
                  </a:lnTo>
                  <a:lnTo>
                    <a:pt x="54" y="47"/>
                  </a:lnTo>
                  <a:lnTo>
                    <a:pt x="44" y="56"/>
                  </a:lnTo>
                  <a:lnTo>
                    <a:pt x="30" y="64"/>
                  </a:lnTo>
                  <a:lnTo>
                    <a:pt x="17" y="70"/>
                  </a:lnTo>
                  <a:lnTo>
                    <a:pt x="0" y="76"/>
                  </a:lnTo>
                  <a:lnTo>
                    <a:pt x="7" y="62"/>
                  </a:lnTo>
                  <a:lnTo>
                    <a:pt x="14" y="50"/>
                  </a:lnTo>
                  <a:lnTo>
                    <a:pt x="20" y="38"/>
                  </a:lnTo>
                  <a:lnTo>
                    <a:pt x="30" y="29"/>
                  </a:lnTo>
                  <a:lnTo>
                    <a:pt x="40" y="20"/>
                  </a:lnTo>
                  <a:lnTo>
                    <a:pt x="50" y="11"/>
                  </a:lnTo>
                  <a:lnTo>
                    <a:pt x="64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0" name="Freeform 52"/>
            <p:cNvSpPr>
              <a:spLocks/>
            </p:cNvSpPr>
            <p:nvPr/>
          </p:nvSpPr>
          <p:spPr bwMode="auto">
            <a:xfrm>
              <a:off x="1307" y="235"/>
              <a:ext cx="87" cy="68"/>
            </a:xfrm>
            <a:custGeom>
              <a:avLst/>
              <a:gdLst>
                <a:gd name="T0" fmla="*/ 87 w 87"/>
                <a:gd name="T1" fmla="*/ 0 h 68"/>
                <a:gd name="T2" fmla="*/ 77 w 87"/>
                <a:gd name="T3" fmla="*/ 9 h 68"/>
                <a:gd name="T4" fmla="*/ 70 w 87"/>
                <a:gd name="T5" fmla="*/ 21 h 68"/>
                <a:gd name="T6" fmla="*/ 60 w 87"/>
                <a:gd name="T7" fmla="*/ 30 h 68"/>
                <a:gd name="T8" fmla="*/ 50 w 87"/>
                <a:gd name="T9" fmla="*/ 39 h 68"/>
                <a:gd name="T10" fmla="*/ 37 w 87"/>
                <a:gd name="T11" fmla="*/ 45 h 68"/>
                <a:gd name="T12" fmla="*/ 27 w 87"/>
                <a:gd name="T13" fmla="*/ 53 h 68"/>
                <a:gd name="T14" fmla="*/ 13 w 87"/>
                <a:gd name="T15" fmla="*/ 59 h 68"/>
                <a:gd name="T16" fmla="*/ 0 w 87"/>
                <a:gd name="T17" fmla="*/ 68 h 68"/>
                <a:gd name="T18" fmla="*/ 0 w 87"/>
                <a:gd name="T19" fmla="*/ 68 h 68"/>
                <a:gd name="T20" fmla="*/ 3 w 87"/>
                <a:gd name="T21" fmla="*/ 50 h 68"/>
                <a:gd name="T22" fmla="*/ 10 w 87"/>
                <a:gd name="T23" fmla="*/ 36 h 68"/>
                <a:gd name="T24" fmla="*/ 17 w 87"/>
                <a:gd name="T25" fmla="*/ 27 h 68"/>
                <a:gd name="T26" fmla="*/ 27 w 87"/>
                <a:gd name="T27" fmla="*/ 18 h 68"/>
                <a:gd name="T28" fmla="*/ 40 w 87"/>
                <a:gd name="T29" fmla="*/ 9 h 68"/>
                <a:gd name="T30" fmla="*/ 54 w 87"/>
                <a:gd name="T31" fmla="*/ 6 h 68"/>
                <a:gd name="T32" fmla="*/ 67 w 87"/>
                <a:gd name="T33" fmla="*/ 0 h 68"/>
                <a:gd name="T34" fmla="*/ 87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0"/>
                  </a:moveTo>
                  <a:lnTo>
                    <a:pt x="77" y="9"/>
                  </a:lnTo>
                  <a:lnTo>
                    <a:pt x="70" y="21"/>
                  </a:lnTo>
                  <a:lnTo>
                    <a:pt x="60" y="30"/>
                  </a:lnTo>
                  <a:lnTo>
                    <a:pt x="50" y="39"/>
                  </a:lnTo>
                  <a:lnTo>
                    <a:pt x="37" y="45"/>
                  </a:lnTo>
                  <a:lnTo>
                    <a:pt x="27" y="53"/>
                  </a:lnTo>
                  <a:lnTo>
                    <a:pt x="13" y="59"/>
                  </a:lnTo>
                  <a:lnTo>
                    <a:pt x="0" y="68"/>
                  </a:lnTo>
                  <a:lnTo>
                    <a:pt x="3" y="50"/>
                  </a:lnTo>
                  <a:lnTo>
                    <a:pt x="10" y="36"/>
                  </a:lnTo>
                  <a:lnTo>
                    <a:pt x="17" y="27"/>
                  </a:lnTo>
                  <a:lnTo>
                    <a:pt x="27" y="18"/>
                  </a:lnTo>
                  <a:lnTo>
                    <a:pt x="40" y="9"/>
                  </a:lnTo>
                  <a:lnTo>
                    <a:pt x="54" y="6"/>
                  </a:lnTo>
                  <a:lnTo>
                    <a:pt x="6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1" name="Freeform 53"/>
            <p:cNvSpPr>
              <a:spLocks/>
            </p:cNvSpPr>
            <p:nvPr/>
          </p:nvSpPr>
          <p:spPr bwMode="auto">
            <a:xfrm>
              <a:off x="1407" y="341"/>
              <a:ext cx="127" cy="27"/>
            </a:xfrm>
            <a:custGeom>
              <a:avLst/>
              <a:gdLst>
                <a:gd name="T0" fmla="*/ 0 w 127"/>
                <a:gd name="T1" fmla="*/ 15 h 27"/>
                <a:gd name="T2" fmla="*/ 14 w 127"/>
                <a:gd name="T3" fmla="*/ 12 h 27"/>
                <a:gd name="T4" fmla="*/ 30 w 127"/>
                <a:gd name="T5" fmla="*/ 9 h 27"/>
                <a:gd name="T6" fmla="*/ 47 w 127"/>
                <a:gd name="T7" fmla="*/ 6 h 27"/>
                <a:gd name="T8" fmla="*/ 64 w 127"/>
                <a:gd name="T9" fmla="*/ 3 h 27"/>
                <a:gd name="T10" fmla="*/ 80 w 127"/>
                <a:gd name="T11" fmla="*/ 0 h 27"/>
                <a:gd name="T12" fmla="*/ 97 w 127"/>
                <a:gd name="T13" fmla="*/ 0 h 27"/>
                <a:gd name="T14" fmla="*/ 110 w 127"/>
                <a:gd name="T15" fmla="*/ 3 h 27"/>
                <a:gd name="T16" fmla="*/ 127 w 127"/>
                <a:gd name="T17" fmla="*/ 9 h 27"/>
                <a:gd name="T18" fmla="*/ 127 w 127"/>
                <a:gd name="T19" fmla="*/ 9 h 27"/>
                <a:gd name="T20" fmla="*/ 107 w 127"/>
                <a:gd name="T21" fmla="*/ 15 h 27"/>
                <a:gd name="T22" fmla="*/ 94 w 127"/>
                <a:gd name="T23" fmla="*/ 21 h 27"/>
                <a:gd name="T24" fmla="*/ 77 w 127"/>
                <a:gd name="T25" fmla="*/ 27 h 27"/>
                <a:gd name="T26" fmla="*/ 64 w 127"/>
                <a:gd name="T27" fmla="*/ 27 h 27"/>
                <a:gd name="T28" fmla="*/ 50 w 127"/>
                <a:gd name="T29" fmla="*/ 27 h 27"/>
                <a:gd name="T30" fmla="*/ 37 w 127"/>
                <a:gd name="T31" fmla="*/ 27 h 27"/>
                <a:gd name="T32" fmla="*/ 20 w 127"/>
                <a:gd name="T33" fmla="*/ 21 h 27"/>
                <a:gd name="T34" fmla="*/ 0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5"/>
                  </a:moveTo>
                  <a:lnTo>
                    <a:pt x="14" y="12"/>
                  </a:lnTo>
                  <a:lnTo>
                    <a:pt x="30" y="9"/>
                  </a:lnTo>
                  <a:lnTo>
                    <a:pt x="47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97" y="0"/>
                  </a:lnTo>
                  <a:lnTo>
                    <a:pt x="110" y="3"/>
                  </a:lnTo>
                  <a:lnTo>
                    <a:pt x="127" y="9"/>
                  </a:lnTo>
                  <a:lnTo>
                    <a:pt x="107" y="15"/>
                  </a:lnTo>
                  <a:lnTo>
                    <a:pt x="94" y="21"/>
                  </a:lnTo>
                  <a:lnTo>
                    <a:pt x="77" y="27"/>
                  </a:lnTo>
                  <a:lnTo>
                    <a:pt x="64" y="27"/>
                  </a:lnTo>
                  <a:lnTo>
                    <a:pt x="50" y="27"/>
                  </a:lnTo>
                  <a:lnTo>
                    <a:pt x="37" y="27"/>
                  </a:lnTo>
                  <a:lnTo>
                    <a:pt x="20" y="2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2" name="Freeform 54"/>
            <p:cNvSpPr>
              <a:spLocks/>
            </p:cNvSpPr>
            <p:nvPr/>
          </p:nvSpPr>
          <p:spPr bwMode="auto">
            <a:xfrm>
              <a:off x="1537" y="477"/>
              <a:ext cx="67" cy="73"/>
            </a:xfrm>
            <a:custGeom>
              <a:avLst/>
              <a:gdLst>
                <a:gd name="T0" fmla="*/ 0 w 67"/>
                <a:gd name="T1" fmla="*/ 0 h 73"/>
                <a:gd name="T2" fmla="*/ 17 w 67"/>
                <a:gd name="T3" fmla="*/ 6 h 73"/>
                <a:gd name="T4" fmla="*/ 30 w 67"/>
                <a:gd name="T5" fmla="*/ 14 h 73"/>
                <a:gd name="T6" fmla="*/ 40 w 67"/>
                <a:gd name="T7" fmla="*/ 20 h 73"/>
                <a:gd name="T8" fmla="*/ 47 w 67"/>
                <a:gd name="T9" fmla="*/ 29 h 73"/>
                <a:gd name="T10" fmla="*/ 54 w 67"/>
                <a:gd name="T11" fmla="*/ 38 h 73"/>
                <a:gd name="T12" fmla="*/ 57 w 67"/>
                <a:gd name="T13" fmla="*/ 47 h 73"/>
                <a:gd name="T14" fmla="*/ 64 w 67"/>
                <a:gd name="T15" fmla="*/ 58 h 73"/>
                <a:gd name="T16" fmla="*/ 67 w 67"/>
                <a:gd name="T17" fmla="*/ 73 h 73"/>
                <a:gd name="T18" fmla="*/ 54 w 67"/>
                <a:gd name="T19" fmla="*/ 70 h 73"/>
                <a:gd name="T20" fmla="*/ 40 w 67"/>
                <a:gd name="T21" fmla="*/ 64 h 73"/>
                <a:gd name="T22" fmla="*/ 30 w 67"/>
                <a:gd name="T23" fmla="*/ 56 h 73"/>
                <a:gd name="T24" fmla="*/ 24 w 67"/>
                <a:gd name="T25" fmla="*/ 44 h 73"/>
                <a:gd name="T26" fmla="*/ 14 w 67"/>
                <a:gd name="T27" fmla="*/ 35 h 73"/>
                <a:gd name="T28" fmla="*/ 10 w 67"/>
                <a:gd name="T29" fmla="*/ 23 h 73"/>
                <a:gd name="T30" fmla="*/ 4 w 67"/>
                <a:gd name="T31" fmla="*/ 11 h 73"/>
                <a:gd name="T32" fmla="*/ 0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0"/>
                  </a:moveTo>
                  <a:lnTo>
                    <a:pt x="17" y="6"/>
                  </a:lnTo>
                  <a:lnTo>
                    <a:pt x="30" y="14"/>
                  </a:lnTo>
                  <a:lnTo>
                    <a:pt x="40" y="20"/>
                  </a:lnTo>
                  <a:lnTo>
                    <a:pt x="47" y="29"/>
                  </a:lnTo>
                  <a:lnTo>
                    <a:pt x="54" y="38"/>
                  </a:lnTo>
                  <a:lnTo>
                    <a:pt x="57" y="47"/>
                  </a:lnTo>
                  <a:lnTo>
                    <a:pt x="64" y="58"/>
                  </a:lnTo>
                  <a:lnTo>
                    <a:pt x="67" y="73"/>
                  </a:lnTo>
                  <a:lnTo>
                    <a:pt x="54" y="70"/>
                  </a:lnTo>
                  <a:lnTo>
                    <a:pt x="40" y="64"/>
                  </a:lnTo>
                  <a:lnTo>
                    <a:pt x="30" y="56"/>
                  </a:lnTo>
                  <a:lnTo>
                    <a:pt x="24" y="44"/>
                  </a:lnTo>
                  <a:lnTo>
                    <a:pt x="14" y="35"/>
                  </a:lnTo>
                  <a:lnTo>
                    <a:pt x="10" y="23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3" name="Freeform 55"/>
            <p:cNvSpPr>
              <a:spLocks/>
            </p:cNvSpPr>
            <p:nvPr/>
          </p:nvSpPr>
          <p:spPr bwMode="auto">
            <a:xfrm>
              <a:off x="1644" y="424"/>
              <a:ext cx="47" cy="79"/>
            </a:xfrm>
            <a:custGeom>
              <a:avLst/>
              <a:gdLst>
                <a:gd name="T0" fmla="*/ 47 w 47"/>
                <a:gd name="T1" fmla="*/ 0 h 79"/>
                <a:gd name="T2" fmla="*/ 47 w 47"/>
                <a:gd name="T3" fmla="*/ 14 h 79"/>
                <a:gd name="T4" fmla="*/ 47 w 47"/>
                <a:gd name="T5" fmla="*/ 26 h 79"/>
                <a:gd name="T6" fmla="*/ 44 w 47"/>
                <a:gd name="T7" fmla="*/ 41 h 79"/>
                <a:gd name="T8" fmla="*/ 44 w 47"/>
                <a:gd name="T9" fmla="*/ 53 h 79"/>
                <a:gd name="T10" fmla="*/ 37 w 47"/>
                <a:gd name="T11" fmla="*/ 61 h 79"/>
                <a:gd name="T12" fmla="*/ 27 w 47"/>
                <a:gd name="T13" fmla="*/ 70 h 79"/>
                <a:gd name="T14" fmla="*/ 17 w 47"/>
                <a:gd name="T15" fmla="*/ 76 h 79"/>
                <a:gd name="T16" fmla="*/ 0 w 47"/>
                <a:gd name="T17" fmla="*/ 79 h 79"/>
                <a:gd name="T18" fmla="*/ 0 w 47"/>
                <a:gd name="T19" fmla="*/ 79 h 79"/>
                <a:gd name="T20" fmla="*/ 7 w 47"/>
                <a:gd name="T21" fmla="*/ 67 h 79"/>
                <a:gd name="T22" fmla="*/ 10 w 47"/>
                <a:gd name="T23" fmla="*/ 59 h 79"/>
                <a:gd name="T24" fmla="*/ 14 w 47"/>
                <a:gd name="T25" fmla="*/ 50 h 79"/>
                <a:gd name="T26" fmla="*/ 17 w 47"/>
                <a:gd name="T27" fmla="*/ 41 h 79"/>
                <a:gd name="T28" fmla="*/ 24 w 47"/>
                <a:gd name="T29" fmla="*/ 32 h 79"/>
                <a:gd name="T30" fmla="*/ 27 w 47"/>
                <a:gd name="T31" fmla="*/ 20 h 79"/>
                <a:gd name="T32" fmla="*/ 37 w 47"/>
                <a:gd name="T33" fmla="*/ 11 h 79"/>
                <a:gd name="T34" fmla="*/ 47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0"/>
                  </a:moveTo>
                  <a:lnTo>
                    <a:pt x="47" y="14"/>
                  </a:lnTo>
                  <a:lnTo>
                    <a:pt x="47" y="26"/>
                  </a:lnTo>
                  <a:lnTo>
                    <a:pt x="44" y="41"/>
                  </a:lnTo>
                  <a:lnTo>
                    <a:pt x="44" y="53"/>
                  </a:lnTo>
                  <a:lnTo>
                    <a:pt x="37" y="61"/>
                  </a:lnTo>
                  <a:lnTo>
                    <a:pt x="27" y="70"/>
                  </a:lnTo>
                  <a:lnTo>
                    <a:pt x="17" y="76"/>
                  </a:lnTo>
                  <a:lnTo>
                    <a:pt x="0" y="79"/>
                  </a:lnTo>
                  <a:lnTo>
                    <a:pt x="7" y="67"/>
                  </a:lnTo>
                  <a:lnTo>
                    <a:pt x="10" y="59"/>
                  </a:lnTo>
                  <a:lnTo>
                    <a:pt x="14" y="50"/>
                  </a:lnTo>
                  <a:lnTo>
                    <a:pt x="17" y="41"/>
                  </a:lnTo>
                  <a:lnTo>
                    <a:pt x="24" y="32"/>
                  </a:lnTo>
                  <a:lnTo>
                    <a:pt x="27" y="20"/>
                  </a:lnTo>
                  <a:lnTo>
                    <a:pt x="37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Freeform 56"/>
            <p:cNvSpPr>
              <a:spLocks/>
            </p:cNvSpPr>
            <p:nvPr/>
          </p:nvSpPr>
          <p:spPr bwMode="auto">
            <a:xfrm>
              <a:off x="1207" y="1312"/>
              <a:ext cx="110" cy="239"/>
            </a:xfrm>
            <a:custGeom>
              <a:avLst/>
              <a:gdLst>
                <a:gd name="T0" fmla="*/ 110 w 110"/>
                <a:gd name="T1" fmla="*/ 0 h 239"/>
                <a:gd name="T2" fmla="*/ 100 w 110"/>
                <a:gd name="T3" fmla="*/ 18 h 239"/>
                <a:gd name="T4" fmla="*/ 90 w 110"/>
                <a:gd name="T5" fmla="*/ 50 h 239"/>
                <a:gd name="T6" fmla="*/ 73 w 110"/>
                <a:gd name="T7" fmla="*/ 86 h 239"/>
                <a:gd name="T8" fmla="*/ 57 w 110"/>
                <a:gd name="T9" fmla="*/ 127 h 239"/>
                <a:gd name="T10" fmla="*/ 40 w 110"/>
                <a:gd name="T11" fmla="*/ 168 h 239"/>
                <a:gd name="T12" fmla="*/ 27 w 110"/>
                <a:gd name="T13" fmla="*/ 203 h 239"/>
                <a:gd name="T14" fmla="*/ 13 w 110"/>
                <a:gd name="T15" fmla="*/ 230 h 239"/>
                <a:gd name="T16" fmla="*/ 3 w 110"/>
                <a:gd name="T17" fmla="*/ 239 h 239"/>
                <a:gd name="T18" fmla="*/ 0 w 110"/>
                <a:gd name="T19" fmla="*/ 239 h 239"/>
                <a:gd name="T20" fmla="*/ 7 w 110"/>
                <a:gd name="T21" fmla="*/ 233 h 239"/>
                <a:gd name="T22" fmla="*/ 10 w 110"/>
                <a:gd name="T23" fmla="*/ 227 h 239"/>
                <a:gd name="T24" fmla="*/ 10 w 110"/>
                <a:gd name="T25" fmla="*/ 218 h 239"/>
                <a:gd name="T26" fmla="*/ 7 w 110"/>
                <a:gd name="T27" fmla="*/ 206 h 239"/>
                <a:gd name="T28" fmla="*/ 7 w 110"/>
                <a:gd name="T29" fmla="*/ 197 h 239"/>
                <a:gd name="T30" fmla="*/ 7 w 110"/>
                <a:gd name="T31" fmla="*/ 186 h 239"/>
                <a:gd name="T32" fmla="*/ 3 w 110"/>
                <a:gd name="T33" fmla="*/ 177 h 239"/>
                <a:gd name="T34" fmla="*/ 7 w 110"/>
                <a:gd name="T35" fmla="*/ 168 h 239"/>
                <a:gd name="T36" fmla="*/ 7 w 110"/>
                <a:gd name="T37" fmla="*/ 162 h 239"/>
                <a:gd name="T38" fmla="*/ 7 w 110"/>
                <a:gd name="T39" fmla="*/ 159 h 239"/>
                <a:gd name="T40" fmla="*/ 10 w 110"/>
                <a:gd name="T41" fmla="*/ 156 h 239"/>
                <a:gd name="T42" fmla="*/ 13 w 110"/>
                <a:gd name="T43" fmla="*/ 153 h 239"/>
                <a:gd name="T44" fmla="*/ 13 w 110"/>
                <a:gd name="T45" fmla="*/ 150 h 239"/>
                <a:gd name="T46" fmla="*/ 17 w 110"/>
                <a:gd name="T47" fmla="*/ 144 h 239"/>
                <a:gd name="T48" fmla="*/ 17 w 110"/>
                <a:gd name="T49" fmla="*/ 141 h 239"/>
                <a:gd name="T50" fmla="*/ 20 w 110"/>
                <a:gd name="T51" fmla="*/ 138 h 239"/>
                <a:gd name="T52" fmla="*/ 30 w 110"/>
                <a:gd name="T53" fmla="*/ 118 h 239"/>
                <a:gd name="T54" fmla="*/ 37 w 110"/>
                <a:gd name="T55" fmla="*/ 97 h 239"/>
                <a:gd name="T56" fmla="*/ 43 w 110"/>
                <a:gd name="T57" fmla="*/ 80 h 239"/>
                <a:gd name="T58" fmla="*/ 53 w 110"/>
                <a:gd name="T59" fmla="*/ 62 h 239"/>
                <a:gd name="T60" fmla="*/ 63 w 110"/>
                <a:gd name="T61" fmla="*/ 47 h 239"/>
                <a:gd name="T62" fmla="*/ 73 w 110"/>
                <a:gd name="T63" fmla="*/ 33 h 239"/>
                <a:gd name="T64" fmla="*/ 90 w 110"/>
                <a:gd name="T65" fmla="*/ 15 h 239"/>
                <a:gd name="T66" fmla="*/ 11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0"/>
                  </a:moveTo>
                  <a:lnTo>
                    <a:pt x="100" y="18"/>
                  </a:lnTo>
                  <a:lnTo>
                    <a:pt x="90" y="50"/>
                  </a:lnTo>
                  <a:lnTo>
                    <a:pt x="73" y="86"/>
                  </a:lnTo>
                  <a:lnTo>
                    <a:pt x="57" y="127"/>
                  </a:lnTo>
                  <a:lnTo>
                    <a:pt x="40" y="168"/>
                  </a:lnTo>
                  <a:lnTo>
                    <a:pt x="27" y="203"/>
                  </a:lnTo>
                  <a:lnTo>
                    <a:pt x="13" y="230"/>
                  </a:lnTo>
                  <a:lnTo>
                    <a:pt x="3" y="239"/>
                  </a:lnTo>
                  <a:lnTo>
                    <a:pt x="0" y="239"/>
                  </a:lnTo>
                  <a:lnTo>
                    <a:pt x="7" y="233"/>
                  </a:lnTo>
                  <a:lnTo>
                    <a:pt x="10" y="227"/>
                  </a:lnTo>
                  <a:lnTo>
                    <a:pt x="10" y="218"/>
                  </a:lnTo>
                  <a:lnTo>
                    <a:pt x="7" y="206"/>
                  </a:lnTo>
                  <a:lnTo>
                    <a:pt x="7" y="197"/>
                  </a:lnTo>
                  <a:lnTo>
                    <a:pt x="7" y="186"/>
                  </a:lnTo>
                  <a:lnTo>
                    <a:pt x="3" y="177"/>
                  </a:lnTo>
                  <a:lnTo>
                    <a:pt x="7" y="168"/>
                  </a:lnTo>
                  <a:lnTo>
                    <a:pt x="7" y="162"/>
                  </a:lnTo>
                  <a:lnTo>
                    <a:pt x="7" y="159"/>
                  </a:lnTo>
                  <a:lnTo>
                    <a:pt x="10" y="156"/>
                  </a:lnTo>
                  <a:lnTo>
                    <a:pt x="13" y="153"/>
                  </a:lnTo>
                  <a:lnTo>
                    <a:pt x="13" y="150"/>
                  </a:lnTo>
                  <a:lnTo>
                    <a:pt x="17" y="144"/>
                  </a:lnTo>
                  <a:lnTo>
                    <a:pt x="17" y="141"/>
                  </a:lnTo>
                  <a:lnTo>
                    <a:pt x="20" y="138"/>
                  </a:lnTo>
                  <a:lnTo>
                    <a:pt x="30" y="118"/>
                  </a:lnTo>
                  <a:lnTo>
                    <a:pt x="37" y="97"/>
                  </a:lnTo>
                  <a:lnTo>
                    <a:pt x="43" y="80"/>
                  </a:lnTo>
                  <a:lnTo>
                    <a:pt x="53" y="62"/>
                  </a:lnTo>
                  <a:lnTo>
                    <a:pt x="63" y="47"/>
                  </a:lnTo>
                  <a:lnTo>
                    <a:pt x="73" y="33"/>
                  </a:lnTo>
                  <a:lnTo>
                    <a:pt x="90" y="1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5" name="Freeform 57"/>
            <p:cNvSpPr>
              <a:spLocks noEditPoints="1"/>
            </p:cNvSpPr>
            <p:nvPr/>
          </p:nvSpPr>
          <p:spPr bwMode="auto">
            <a:xfrm>
              <a:off x="3316" y="0"/>
              <a:ext cx="3578" cy="2265"/>
            </a:xfrm>
            <a:custGeom>
              <a:avLst/>
              <a:gdLst>
                <a:gd name="T0" fmla="*/ 2680 w 3578"/>
                <a:gd name="T1" fmla="*/ 291 h 2265"/>
                <a:gd name="T2" fmla="*/ 2026 w 3578"/>
                <a:gd name="T3" fmla="*/ 350 h 2265"/>
                <a:gd name="T4" fmla="*/ 1659 w 3578"/>
                <a:gd name="T5" fmla="*/ 362 h 2265"/>
                <a:gd name="T6" fmla="*/ 1535 w 3578"/>
                <a:gd name="T7" fmla="*/ 259 h 2265"/>
                <a:gd name="T8" fmla="*/ 1913 w 3578"/>
                <a:gd name="T9" fmla="*/ 397 h 2265"/>
                <a:gd name="T10" fmla="*/ 1672 w 3578"/>
                <a:gd name="T11" fmla="*/ 488 h 2265"/>
                <a:gd name="T12" fmla="*/ 1472 w 3578"/>
                <a:gd name="T13" fmla="*/ 315 h 2265"/>
                <a:gd name="T14" fmla="*/ 1689 w 3578"/>
                <a:gd name="T15" fmla="*/ 503 h 2265"/>
                <a:gd name="T16" fmla="*/ 1342 w 3578"/>
                <a:gd name="T17" fmla="*/ 374 h 2265"/>
                <a:gd name="T18" fmla="*/ 1322 w 3578"/>
                <a:gd name="T19" fmla="*/ 165 h 2265"/>
                <a:gd name="T20" fmla="*/ 0 w 3578"/>
                <a:gd name="T21" fmla="*/ 306 h 2265"/>
                <a:gd name="T22" fmla="*/ 1385 w 3578"/>
                <a:gd name="T23" fmla="*/ 530 h 2265"/>
                <a:gd name="T24" fmla="*/ 2236 w 3578"/>
                <a:gd name="T25" fmla="*/ 288 h 2265"/>
                <a:gd name="T26" fmla="*/ 1876 w 3578"/>
                <a:gd name="T27" fmla="*/ 535 h 2265"/>
                <a:gd name="T28" fmla="*/ 1923 w 3578"/>
                <a:gd name="T29" fmla="*/ 662 h 2265"/>
                <a:gd name="T30" fmla="*/ 1716 w 3578"/>
                <a:gd name="T31" fmla="*/ 803 h 2265"/>
                <a:gd name="T32" fmla="*/ 1706 w 3578"/>
                <a:gd name="T33" fmla="*/ 880 h 2265"/>
                <a:gd name="T34" fmla="*/ 1796 w 3578"/>
                <a:gd name="T35" fmla="*/ 859 h 2265"/>
                <a:gd name="T36" fmla="*/ 1906 w 3578"/>
                <a:gd name="T37" fmla="*/ 891 h 2265"/>
                <a:gd name="T38" fmla="*/ 1999 w 3578"/>
                <a:gd name="T39" fmla="*/ 706 h 2265"/>
                <a:gd name="T40" fmla="*/ 2039 w 3578"/>
                <a:gd name="T41" fmla="*/ 494 h 2265"/>
                <a:gd name="T42" fmla="*/ 2190 w 3578"/>
                <a:gd name="T43" fmla="*/ 547 h 2265"/>
                <a:gd name="T44" fmla="*/ 2547 w 3578"/>
                <a:gd name="T45" fmla="*/ 277 h 2265"/>
                <a:gd name="T46" fmla="*/ 2533 w 3578"/>
                <a:gd name="T47" fmla="*/ 421 h 2265"/>
                <a:gd name="T48" fmla="*/ 2620 w 3578"/>
                <a:gd name="T49" fmla="*/ 903 h 2265"/>
                <a:gd name="T50" fmla="*/ 2674 w 3578"/>
                <a:gd name="T51" fmla="*/ 630 h 2265"/>
                <a:gd name="T52" fmla="*/ 2664 w 3578"/>
                <a:gd name="T53" fmla="*/ 709 h 2265"/>
                <a:gd name="T54" fmla="*/ 2650 w 3578"/>
                <a:gd name="T55" fmla="*/ 862 h 2265"/>
                <a:gd name="T56" fmla="*/ 2680 w 3578"/>
                <a:gd name="T57" fmla="*/ 415 h 2265"/>
                <a:gd name="T58" fmla="*/ 3077 w 3578"/>
                <a:gd name="T59" fmla="*/ 1003 h 2265"/>
                <a:gd name="T60" fmla="*/ 3114 w 3578"/>
                <a:gd name="T61" fmla="*/ 1259 h 2265"/>
                <a:gd name="T62" fmla="*/ 3324 w 3578"/>
                <a:gd name="T63" fmla="*/ 1686 h 2265"/>
                <a:gd name="T64" fmla="*/ 3531 w 3578"/>
                <a:gd name="T65" fmla="*/ 1259 h 2265"/>
                <a:gd name="T66" fmla="*/ 3515 w 3578"/>
                <a:gd name="T67" fmla="*/ 1177 h 2265"/>
                <a:gd name="T68" fmla="*/ 3421 w 3578"/>
                <a:gd name="T69" fmla="*/ 894 h 2265"/>
                <a:gd name="T70" fmla="*/ 3384 w 3578"/>
                <a:gd name="T71" fmla="*/ 827 h 2265"/>
                <a:gd name="T72" fmla="*/ 3351 w 3578"/>
                <a:gd name="T73" fmla="*/ 715 h 2265"/>
                <a:gd name="T74" fmla="*/ 3334 w 3578"/>
                <a:gd name="T75" fmla="*/ 638 h 2265"/>
                <a:gd name="T76" fmla="*/ 3254 w 3578"/>
                <a:gd name="T77" fmla="*/ 700 h 2265"/>
                <a:gd name="T78" fmla="*/ 3304 w 3578"/>
                <a:gd name="T79" fmla="*/ 956 h 2265"/>
                <a:gd name="T80" fmla="*/ 3004 w 3578"/>
                <a:gd name="T81" fmla="*/ 450 h 2265"/>
                <a:gd name="T82" fmla="*/ 3144 w 3578"/>
                <a:gd name="T83" fmla="*/ 344 h 2265"/>
                <a:gd name="T84" fmla="*/ 3067 w 3578"/>
                <a:gd name="T85" fmla="*/ 253 h 2265"/>
                <a:gd name="T86" fmla="*/ 3251 w 3578"/>
                <a:gd name="T87" fmla="*/ 315 h 2265"/>
                <a:gd name="T88" fmla="*/ 3251 w 3578"/>
                <a:gd name="T89" fmla="*/ 262 h 2265"/>
                <a:gd name="T90" fmla="*/ 3348 w 3578"/>
                <a:gd name="T91" fmla="*/ 224 h 2265"/>
                <a:gd name="T92" fmla="*/ 3211 w 3578"/>
                <a:gd name="T93" fmla="*/ 179 h 2265"/>
                <a:gd name="T94" fmla="*/ 3124 w 3578"/>
                <a:gd name="T95" fmla="*/ 200 h 2265"/>
                <a:gd name="T96" fmla="*/ 3044 w 3578"/>
                <a:gd name="T97" fmla="*/ 121 h 2265"/>
                <a:gd name="T98" fmla="*/ 2921 w 3578"/>
                <a:gd name="T99" fmla="*/ 274 h 2265"/>
                <a:gd name="T100" fmla="*/ 2820 w 3578"/>
                <a:gd name="T101" fmla="*/ 359 h 2265"/>
                <a:gd name="T102" fmla="*/ 3261 w 3578"/>
                <a:gd name="T103" fmla="*/ 62 h 2265"/>
                <a:gd name="T104" fmla="*/ 3361 w 3578"/>
                <a:gd name="T105" fmla="*/ 456 h 2265"/>
                <a:gd name="T106" fmla="*/ 3348 w 3578"/>
                <a:gd name="T107" fmla="*/ 524 h 2265"/>
                <a:gd name="T108" fmla="*/ 3531 w 3578"/>
                <a:gd name="T109" fmla="*/ 185 h 2265"/>
                <a:gd name="T110" fmla="*/ 2860 w 3578"/>
                <a:gd name="T111" fmla="*/ 671 h 2265"/>
                <a:gd name="T112" fmla="*/ 2824 w 3578"/>
                <a:gd name="T113" fmla="*/ 530 h 2265"/>
                <a:gd name="T114" fmla="*/ 2984 w 3578"/>
                <a:gd name="T115" fmla="*/ 877 h 2265"/>
                <a:gd name="T116" fmla="*/ 3154 w 3578"/>
                <a:gd name="T117" fmla="*/ 783 h 2265"/>
                <a:gd name="T118" fmla="*/ 3324 w 3578"/>
                <a:gd name="T119" fmla="*/ 1077 h 2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5"/>
                <a:gd name="T182" fmla="*/ 3578 w 3578"/>
                <a:gd name="T183" fmla="*/ 2265 h 2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5">
                  <a:moveTo>
                    <a:pt x="3031" y="6"/>
                  </a:moveTo>
                  <a:lnTo>
                    <a:pt x="2937" y="35"/>
                  </a:lnTo>
                  <a:lnTo>
                    <a:pt x="2874" y="79"/>
                  </a:lnTo>
                  <a:lnTo>
                    <a:pt x="2810" y="141"/>
                  </a:lnTo>
                  <a:lnTo>
                    <a:pt x="2747" y="274"/>
                  </a:lnTo>
                  <a:lnTo>
                    <a:pt x="2734" y="315"/>
                  </a:lnTo>
                  <a:lnTo>
                    <a:pt x="2717" y="315"/>
                  </a:lnTo>
                  <a:lnTo>
                    <a:pt x="2680" y="291"/>
                  </a:lnTo>
                  <a:lnTo>
                    <a:pt x="2560" y="259"/>
                  </a:lnTo>
                  <a:lnTo>
                    <a:pt x="2393" y="247"/>
                  </a:lnTo>
                  <a:lnTo>
                    <a:pt x="2346" y="256"/>
                  </a:lnTo>
                  <a:lnTo>
                    <a:pt x="2323" y="268"/>
                  </a:lnTo>
                  <a:lnTo>
                    <a:pt x="2283" y="268"/>
                  </a:lnTo>
                  <a:lnTo>
                    <a:pt x="2136" y="306"/>
                  </a:lnTo>
                  <a:lnTo>
                    <a:pt x="2046" y="353"/>
                  </a:lnTo>
                  <a:lnTo>
                    <a:pt x="2026" y="350"/>
                  </a:lnTo>
                  <a:lnTo>
                    <a:pt x="2013" y="350"/>
                  </a:lnTo>
                  <a:lnTo>
                    <a:pt x="1983" y="368"/>
                  </a:lnTo>
                  <a:lnTo>
                    <a:pt x="1946" y="377"/>
                  </a:lnTo>
                  <a:lnTo>
                    <a:pt x="1909" y="388"/>
                  </a:lnTo>
                  <a:lnTo>
                    <a:pt x="1906" y="388"/>
                  </a:lnTo>
                  <a:lnTo>
                    <a:pt x="1802" y="403"/>
                  </a:lnTo>
                  <a:lnTo>
                    <a:pt x="1719" y="388"/>
                  </a:lnTo>
                  <a:lnTo>
                    <a:pt x="1659" y="362"/>
                  </a:lnTo>
                  <a:lnTo>
                    <a:pt x="1616" y="318"/>
                  </a:lnTo>
                  <a:lnTo>
                    <a:pt x="1616" y="277"/>
                  </a:lnTo>
                  <a:lnTo>
                    <a:pt x="1649" y="238"/>
                  </a:lnTo>
                  <a:lnTo>
                    <a:pt x="1686" y="215"/>
                  </a:lnTo>
                  <a:lnTo>
                    <a:pt x="1669" y="200"/>
                  </a:lnTo>
                  <a:lnTo>
                    <a:pt x="1592" y="191"/>
                  </a:lnTo>
                  <a:lnTo>
                    <a:pt x="1566" y="209"/>
                  </a:lnTo>
                  <a:lnTo>
                    <a:pt x="1535" y="259"/>
                  </a:lnTo>
                  <a:lnTo>
                    <a:pt x="1535" y="303"/>
                  </a:lnTo>
                  <a:lnTo>
                    <a:pt x="1559" y="362"/>
                  </a:lnTo>
                  <a:lnTo>
                    <a:pt x="1606" y="397"/>
                  </a:lnTo>
                  <a:lnTo>
                    <a:pt x="1669" y="424"/>
                  </a:lnTo>
                  <a:lnTo>
                    <a:pt x="1716" y="435"/>
                  </a:lnTo>
                  <a:lnTo>
                    <a:pt x="1849" y="430"/>
                  </a:lnTo>
                  <a:lnTo>
                    <a:pt x="1876" y="421"/>
                  </a:lnTo>
                  <a:lnTo>
                    <a:pt x="1913" y="397"/>
                  </a:lnTo>
                  <a:lnTo>
                    <a:pt x="1953" y="391"/>
                  </a:lnTo>
                  <a:lnTo>
                    <a:pt x="1966" y="391"/>
                  </a:lnTo>
                  <a:lnTo>
                    <a:pt x="1969" y="394"/>
                  </a:lnTo>
                  <a:lnTo>
                    <a:pt x="1969" y="403"/>
                  </a:lnTo>
                  <a:lnTo>
                    <a:pt x="1916" y="424"/>
                  </a:lnTo>
                  <a:lnTo>
                    <a:pt x="1839" y="468"/>
                  </a:lnTo>
                  <a:lnTo>
                    <a:pt x="1779" y="483"/>
                  </a:lnTo>
                  <a:lnTo>
                    <a:pt x="1672" y="488"/>
                  </a:lnTo>
                  <a:lnTo>
                    <a:pt x="1589" y="474"/>
                  </a:lnTo>
                  <a:lnTo>
                    <a:pt x="1512" y="438"/>
                  </a:lnTo>
                  <a:lnTo>
                    <a:pt x="1482" y="403"/>
                  </a:lnTo>
                  <a:lnTo>
                    <a:pt x="1465" y="347"/>
                  </a:lnTo>
                  <a:lnTo>
                    <a:pt x="1479" y="330"/>
                  </a:lnTo>
                  <a:lnTo>
                    <a:pt x="1482" y="332"/>
                  </a:lnTo>
                  <a:lnTo>
                    <a:pt x="1482" y="321"/>
                  </a:lnTo>
                  <a:lnTo>
                    <a:pt x="1472" y="315"/>
                  </a:lnTo>
                  <a:lnTo>
                    <a:pt x="1462" y="315"/>
                  </a:lnTo>
                  <a:lnTo>
                    <a:pt x="1445" y="338"/>
                  </a:lnTo>
                  <a:lnTo>
                    <a:pt x="1472" y="424"/>
                  </a:lnTo>
                  <a:lnTo>
                    <a:pt x="1532" y="468"/>
                  </a:lnTo>
                  <a:lnTo>
                    <a:pt x="1572" y="485"/>
                  </a:lnTo>
                  <a:lnTo>
                    <a:pt x="1616" y="494"/>
                  </a:lnTo>
                  <a:lnTo>
                    <a:pt x="1669" y="503"/>
                  </a:lnTo>
                  <a:lnTo>
                    <a:pt x="1689" y="503"/>
                  </a:lnTo>
                  <a:lnTo>
                    <a:pt x="1692" y="506"/>
                  </a:lnTo>
                  <a:lnTo>
                    <a:pt x="1692" y="512"/>
                  </a:lnTo>
                  <a:lnTo>
                    <a:pt x="1632" y="527"/>
                  </a:lnTo>
                  <a:lnTo>
                    <a:pt x="1532" y="533"/>
                  </a:lnTo>
                  <a:lnTo>
                    <a:pt x="1462" y="530"/>
                  </a:lnTo>
                  <a:lnTo>
                    <a:pt x="1395" y="488"/>
                  </a:lnTo>
                  <a:lnTo>
                    <a:pt x="1359" y="430"/>
                  </a:lnTo>
                  <a:lnTo>
                    <a:pt x="1342" y="374"/>
                  </a:lnTo>
                  <a:lnTo>
                    <a:pt x="1342" y="309"/>
                  </a:lnTo>
                  <a:lnTo>
                    <a:pt x="1359" y="268"/>
                  </a:lnTo>
                  <a:lnTo>
                    <a:pt x="1402" y="200"/>
                  </a:lnTo>
                  <a:lnTo>
                    <a:pt x="1419" y="191"/>
                  </a:lnTo>
                  <a:lnTo>
                    <a:pt x="1432" y="179"/>
                  </a:lnTo>
                  <a:lnTo>
                    <a:pt x="1429" y="162"/>
                  </a:lnTo>
                  <a:lnTo>
                    <a:pt x="1385" y="153"/>
                  </a:lnTo>
                  <a:lnTo>
                    <a:pt x="1322" y="165"/>
                  </a:lnTo>
                  <a:lnTo>
                    <a:pt x="1279" y="179"/>
                  </a:lnTo>
                  <a:lnTo>
                    <a:pt x="1245" y="215"/>
                  </a:lnTo>
                  <a:lnTo>
                    <a:pt x="1225" y="244"/>
                  </a:lnTo>
                  <a:lnTo>
                    <a:pt x="1222" y="291"/>
                  </a:lnTo>
                  <a:lnTo>
                    <a:pt x="1222" y="297"/>
                  </a:lnTo>
                  <a:lnTo>
                    <a:pt x="1052" y="303"/>
                  </a:lnTo>
                  <a:lnTo>
                    <a:pt x="748" y="303"/>
                  </a:lnTo>
                  <a:lnTo>
                    <a:pt x="0" y="306"/>
                  </a:lnTo>
                  <a:lnTo>
                    <a:pt x="0" y="315"/>
                  </a:lnTo>
                  <a:lnTo>
                    <a:pt x="1215" y="315"/>
                  </a:lnTo>
                  <a:lnTo>
                    <a:pt x="1235" y="388"/>
                  </a:lnTo>
                  <a:lnTo>
                    <a:pt x="1258" y="435"/>
                  </a:lnTo>
                  <a:lnTo>
                    <a:pt x="1332" y="506"/>
                  </a:lnTo>
                  <a:lnTo>
                    <a:pt x="1345" y="512"/>
                  </a:lnTo>
                  <a:lnTo>
                    <a:pt x="1362" y="527"/>
                  </a:lnTo>
                  <a:lnTo>
                    <a:pt x="1385" y="530"/>
                  </a:lnTo>
                  <a:lnTo>
                    <a:pt x="1442" y="547"/>
                  </a:lnTo>
                  <a:lnTo>
                    <a:pt x="1559" y="547"/>
                  </a:lnTo>
                  <a:lnTo>
                    <a:pt x="1642" y="535"/>
                  </a:lnTo>
                  <a:lnTo>
                    <a:pt x="1779" y="506"/>
                  </a:lnTo>
                  <a:lnTo>
                    <a:pt x="1913" y="444"/>
                  </a:lnTo>
                  <a:lnTo>
                    <a:pt x="2019" y="380"/>
                  </a:lnTo>
                  <a:lnTo>
                    <a:pt x="2166" y="309"/>
                  </a:lnTo>
                  <a:lnTo>
                    <a:pt x="2236" y="288"/>
                  </a:lnTo>
                  <a:lnTo>
                    <a:pt x="2243" y="297"/>
                  </a:lnTo>
                  <a:lnTo>
                    <a:pt x="2153" y="338"/>
                  </a:lnTo>
                  <a:lnTo>
                    <a:pt x="2093" y="388"/>
                  </a:lnTo>
                  <a:lnTo>
                    <a:pt x="2026" y="480"/>
                  </a:lnTo>
                  <a:lnTo>
                    <a:pt x="2019" y="474"/>
                  </a:lnTo>
                  <a:lnTo>
                    <a:pt x="2009" y="474"/>
                  </a:lnTo>
                  <a:lnTo>
                    <a:pt x="1959" y="500"/>
                  </a:lnTo>
                  <a:lnTo>
                    <a:pt x="1876" y="535"/>
                  </a:lnTo>
                  <a:lnTo>
                    <a:pt x="1843" y="583"/>
                  </a:lnTo>
                  <a:lnTo>
                    <a:pt x="1826" y="624"/>
                  </a:lnTo>
                  <a:lnTo>
                    <a:pt x="1829" y="636"/>
                  </a:lnTo>
                  <a:lnTo>
                    <a:pt x="1906" y="624"/>
                  </a:lnTo>
                  <a:lnTo>
                    <a:pt x="1949" y="606"/>
                  </a:lnTo>
                  <a:lnTo>
                    <a:pt x="1953" y="609"/>
                  </a:lnTo>
                  <a:lnTo>
                    <a:pt x="1929" y="653"/>
                  </a:lnTo>
                  <a:lnTo>
                    <a:pt x="1923" y="662"/>
                  </a:lnTo>
                  <a:lnTo>
                    <a:pt x="1899" y="662"/>
                  </a:lnTo>
                  <a:lnTo>
                    <a:pt x="1826" y="680"/>
                  </a:lnTo>
                  <a:lnTo>
                    <a:pt x="1779" y="706"/>
                  </a:lnTo>
                  <a:lnTo>
                    <a:pt x="1722" y="777"/>
                  </a:lnTo>
                  <a:lnTo>
                    <a:pt x="1709" y="783"/>
                  </a:lnTo>
                  <a:lnTo>
                    <a:pt x="1706" y="786"/>
                  </a:lnTo>
                  <a:lnTo>
                    <a:pt x="1706" y="797"/>
                  </a:lnTo>
                  <a:lnTo>
                    <a:pt x="1716" y="803"/>
                  </a:lnTo>
                  <a:lnTo>
                    <a:pt x="1762" y="791"/>
                  </a:lnTo>
                  <a:lnTo>
                    <a:pt x="1802" y="789"/>
                  </a:lnTo>
                  <a:lnTo>
                    <a:pt x="1839" y="771"/>
                  </a:lnTo>
                  <a:lnTo>
                    <a:pt x="1846" y="762"/>
                  </a:lnTo>
                  <a:lnTo>
                    <a:pt x="1849" y="768"/>
                  </a:lnTo>
                  <a:lnTo>
                    <a:pt x="1779" y="844"/>
                  </a:lnTo>
                  <a:lnTo>
                    <a:pt x="1736" y="874"/>
                  </a:lnTo>
                  <a:lnTo>
                    <a:pt x="1706" y="880"/>
                  </a:lnTo>
                  <a:lnTo>
                    <a:pt x="1612" y="968"/>
                  </a:lnTo>
                  <a:lnTo>
                    <a:pt x="1602" y="997"/>
                  </a:lnTo>
                  <a:lnTo>
                    <a:pt x="1602" y="1012"/>
                  </a:lnTo>
                  <a:lnTo>
                    <a:pt x="1659" y="1009"/>
                  </a:lnTo>
                  <a:lnTo>
                    <a:pt x="1699" y="997"/>
                  </a:lnTo>
                  <a:lnTo>
                    <a:pt x="1739" y="971"/>
                  </a:lnTo>
                  <a:lnTo>
                    <a:pt x="1779" y="912"/>
                  </a:lnTo>
                  <a:lnTo>
                    <a:pt x="1796" y="859"/>
                  </a:lnTo>
                  <a:lnTo>
                    <a:pt x="1809" y="847"/>
                  </a:lnTo>
                  <a:lnTo>
                    <a:pt x="1809" y="836"/>
                  </a:lnTo>
                  <a:lnTo>
                    <a:pt x="1863" y="774"/>
                  </a:lnTo>
                  <a:lnTo>
                    <a:pt x="1863" y="806"/>
                  </a:lnTo>
                  <a:lnTo>
                    <a:pt x="1846" y="850"/>
                  </a:lnTo>
                  <a:lnTo>
                    <a:pt x="1846" y="897"/>
                  </a:lnTo>
                  <a:lnTo>
                    <a:pt x="1856" y="906"/>
                  </a:lnTo>
                  <a:lnTo>
                    <a:pt x="1906" y="891"/>
                  </a:lnTo>
                  <a:lnTo>
                    <a:pt x="1936" y="850"/>
                  </a:lnTo>
                  <a:lnTo>
                    <a:pt x="1959" y="768"/>
                  </a:lnTo>
                  <a:lnTo>
                    <a:pt x="1943" y="686"/>
                  </a:lnTo>
                  <a:lnTo>
                    <a:pt x="1949" y="668"/>
                  </a:lnTo>
                  <a:lnTo>
                    <a:pt x="1949" y="641"/>
                  </a:lnTo>
                  <a:lnTo>
                    <a:pt x="1996" y="562"/>
                  </a:lnTo>
                  <a:lnTo>
                    <a:pt x="1996" y="618"/>
                  </a:lnTo>
                  <a:lnTo>
                    <a:pt x="1999" y="706"/>
                  </a:lnTo>
                  <a:lnTo>
                    <a:pt x="2026" y="744"/>
                  </a:lnTo>
                  <a:lnTo>
                    <a:pt x="2029" y="747"/>
                  </a:lnTo>
                  <a:lnTo>
                    <a:pt x="2036" y="747"/>
                  </a:lnTo>
                  <a:lnTo>
                    <a:pt x="2073" y="683"/>
                  </a:lnTo>
                  <a:lnTo>
                    <a:pt x="2083" y="624"/>
                  </a:lnTo>
                  <a:lnTo>
                    <a:pt x="2053" y="544"/>
                  </a:lnTo>
                  <a:lnTo>
                    <a:pt x="2036" y="515"/>
                  </a:lnTo>
                  <a:lnTo>
                    <a:pt x="2039" y="494"/>
                  </a:lnTo>
                  <a:lnTo>
                    <a:pt x="2053" y="483"/>
                  </a:lnTo>
                  <a:lnTo>
                    <a:pt x="2063" y="450"/>
                  </a:lnTo>
                  <a:lnTo>
                    <a:pt x="2103" y="403"/>
                  </a:lnTo>
                  <a:lnTo>
                    <a:pt x="2106" y="403"/>
                  </a:lnTo>
                  <a:lnTo>
                    <a:pt x="2116" y="506"/>
                  </a:lnTo>
                  <a:lnTo>
                    <a:pt x="2140" y="562"/>
                  </a:lnTo>
                  <a:lnTo>
                    <a:pt x="2156" y="580"/>
                  </a:lnTo>
                  <a:lnTo>
                    <a:pt x="2190" y="547"/>
                  </a:lnTo>
                  <a:lnTo>
                    <a:pt x="2210" y="494"/>
                  </a:lnTo>
                  <a:lnTo>
                    <a:pt x="2193" y="412"/>
                  </a:lnTo>
                  <a:lnTo>
                    <a:pt x="2186" y="394"/>
                  </a:lnTo>
                  <a:lnTo>
                    <a:pt x="2186" y="359"/>
                  </a:lnTo>
                  <a:lnTo>
                    <a:pt x="2216" y="327"/>
                  </a:lnTo>
                  <a:lnTo>
                    <a:pt x="2310" y="285"/>
                  </a:lnTo>
                  <a:lnTo>
                    <a:pt x="2417" y="259"/>
                  </a:lnTo>
                  <a:lnTo>
                    <a:pt x="2547" y="277"/>
                  </a:lnTo>
                  <a:lnTo>
                    <a:pt x="2567" y="288"/>
                  </a:lnTo>
                  <a:lnTo>
                    <a:pt x="2637" y="300"/>
                  </a:lnTo>
                  <a:lnTo>
                    <a:pt x="2664" y="303"/>
                  </a:lnTo>
                  <a:lnTo>
                    <a:pt x="2717" y="332"/>
                  </a:lnTo>
                  <a:lnTo>
                    <a:pt x="2724" y="338"/>
                  </a:lnTo>
                  <a:lnTo>
                    <a:pt x="2724" y="353"/>
                  </a:lnTo>
                  <a:lnTo>
                    <a:pt x="2583" y="394"/>
                  </a:lnTo>
                  <a:lnTo>
                    <a:pt x="2533" y="421"/>
                  </a:lnTo>
                  <a:lnTo>
                    <a:pt x="2477" y="480"/>
                  </a:lnTo>
                  <a:lnTo>
                    <a:pt x="2437" y="559"/>
                  </a:lnTo>
                  <a:lnTo>
                    <a:pt x="2423" y="612"/>
                  </a:lnTo>
                  <a:lnTo>
                    <a:pt x="2427" y="712"/>
                  </a:lnTo>
                  <a:lnTo>
                    <a:pt x="2450" y="777"/>
                  </a:lnTo>
                  <a:lnTo>
                    <a:pt x="2490" y="827"/>
                  </a:lnTo>
                  <a:lnTo>
                    <a:pt x="2583" y="891"/>
                  </a:lnTo>
                  <a:lnTo>
                    <a:pt x="2620" y="903"/>
                  </a:lnTo>
                  <a:lnTo>
                    <a:pt x="2697" y="883"/>
                  </a:lnTo>
                  <a:lnTo>
                    <a:pt x="2720" y="874"/>
                  </a:lnTo>
                  <a:lnTo>
                    <a:pt x="2767" y="818"/>
                  </a:lnTo>
                  <a:lnTo>
                    <a:pt x="2780" y="789"/>
                  </a:lnTo>
                  <a:lnTo>
                    <a:pt x="2774" y="694"/>
                  </a:lnTo>
                  <a:lnTo>
                    <a:pt x="2757" y="665"/>
                  </a:lnTo>
                  <a:lnTo>
                    <a:pt x="2720" y="636"/>
                  </a:lnTo>
                  <a:lnTo>
                    <a:pt x="2674" y="630"/>
                  </a:lnTo>
                  <a:lnTo>
                    <a:pt x="2613" y="638"/>
                  </a:lnTo>
                  <a:lnTo>
                    <a:pt x="2587" y="665"/>
                  </a:lnTo>
                  <a:lnTo>
                    <a:pt x="2580" y="700"/>
                  </a:lnTo>
                  <a:lnTo>
                    <a:pt x="2597" y="747"/>
                  </a:lnTo>
                  <a:lnTo>
                    <a:pt x="2637" y="774"/>
                  </a:lnTo>
                  <a:lnTo>
                    <a:pt x="2664" y="771"/>
                  </a:lnTo>
                  <a:lnTo>
                    <a:pt x="2684" y="747"/>
                  </a:lnTo>
                  <a:lnTo>
                    <a:pt x="2664" y="709"/>
                  </a:lnTo>
                  <a:lnTo>
                    <a:pt x="2667" y="694"/>
                  </a:lnTo>
                  <a:lnTo>
                    <a:pt x="2684" y="683"/>
                  </a:lnTo>
                  <a:lnTo>
                    <a:pt x="2707" y="686"/>
                  </a:lnTo>
                  <a:lnTo>
                    <a:pt x="2727" y="715"/>
                  </a:lnTo>
                  <a:lnTo>
                    <a:pt x="2720" y="771"/>
                  </a:lnTo>
                  <a:lnTo>
                    <a:pt x="2700" y="818"/>
                  </a:lnTo>
                  <a:lnTo>
                    <a:pt x="2670" y="850"/>
                  </a:lnTo>
                  <a:lnTo>
                    <a:pt x="2650" y="862"/>
                  </a:lnTo>
                  <a:lnTo>
                    <a:pt x="2583" y="844"/>
                  </a:lnTo>
                  <a:lnTo>
                    <a:pt x="2537" y="806"/>
                  </a:lnTo>
                  <a:lnTo>
                    <a:pt x="2510" y="771"/>
                  </a:lnTo>
                  <a:lnTo>
                    <a:pt x="2483" y="697"/>
                  </a:lnTo>
                  <a:lnTo>
                    <a:pt x="2493" y="591"/>
                  </a:lnTo>
                  <a:lnTo>
                    <a:pt x="2533" y="527"/>
                  </a:lnTo>
                  <a:lnTo>
                    <a:pt x="2640" y="435"/>
                  </a:lnTo>
                  <a:lnTo>
                    <a:pt x="2680" y="415"/>
                  </a:lnTo>
                  <a:lnTo>
                    <a:pt x="2707" y="412"/>
                  </a:lnTo>
                  <a:lnTo>
                    <a:pt x="2720" y="412"/>
                  </a:lnTo>
                  <a:lnTo>
                    <a:pt x="2737" y="518"/>
                  </a:lnTo>
                  <a:lnTo>
                    <a:pt x="2767" y="588"/>
                  </a:lnTo>
                  <a:lnTo>
                    <a:pt x="2854" y="741"/>
                  </a:lnTo>
                  <a:lnTo>
                    <a:pt x="2954" y="868"/>
                  </a:lnTo>
                  <a:lnTo>
                    <a:pt x="3041" y="965"/>
                  </a:lnTo>
                  <a:lnTo>
                    <a:pt x="3077" y="1003"/>
                  </a:lnTo>
                  <a:lnTo>
                    <a:pt x="3164" y="1109"/>
                  </a:lnTo>
                  <a:lnTo>
                    <a:pt x="3248" y="1253"/>
                  </a:lnTo>
                  <a:lnTo>
                    <a:pt x="3274" y="1336"/>
                  </a:lnTo>
                  <a:lnTo>
                    <a:pt x="3271" y="1339"/>
                  </a:lnTo>
                  <a:lnTo>
                    <a:pt x="3221" y="1303"/>
                  </a:lnTo>
                  <a:lnTo>
                    <a:pt x="3188" y="1283"/>
                  </a:lnTo>
                  <a:lnTo>
                    <a:pt x="3134" y="1259"/>
                  </a:lnTo>
                  <a:lnTo>
                    <a:pt x="3114" y="1259"/>
                  </a:lnTo>
                  <a:lnTo>
                    <a:pt x="3134" y="1297"/>
                  </a:lnTo>
                  <a:lnTo>
                    <a:pt x="3188" y="1365"/>
                  </a:lnTo>
                  <a:lnTo>
                    <a:pt x="3248" y="1480"/>
                  </a:lnTo>
                  <a:lnTo>
                    <a:pt x="3284" y="1648"/>
                  </a:lnTo>
                  <a:lnTo>
                    <a:pt x="3304" y="1836"/>
                  </a:lnTo>
                  <a:lnTo>
                    <a:pt x="3308" y="2265"/>
                  </a:lnTo>
                  <a:lnTo>
                    <a:pt x="3321" y="2265"/>
                  </a:lnTo>
                  <a:lnTo>
                    <a:pt x="3324" y="1686"/>
                  </a:lnTo>
                  <a:lnTo>
                    <a:pt x="3328" y="1683"/>
                  </a:lnTo>
                  <a:lnTo>
                    <a:pt x="3334" y="1533"/>
                  </a:lnTo>
                  <a:lnTo>
                    <a:pt x="3324" y="1445"/>
                  </a:lnTo>
                  <a:lnTo>
                    <a:pt x="3374" y="1306"/>
                  </a:lnTo>
                  <a:lnTo>
                    <a:pt x="3421" y="1245"/>
                  </a:lnTo>
                  <a:lnTo>
                    <a:pt x="3471" y="1224"/>
                  </a:lnTo>
                  <a:lnTo>
                    <a:pt x="3515" y="1239"/>
                  </a:lnTo>
                  <a:lnTo>
                    <a:pt x="3531" y="1259"/>
                  </a:lnTo>
                  <a:lnTo>
                    <a:pt x="3531" y="1318"/>
                  </a:lnTo>
                  <a:lnTo>
                    <a:pt x="3525" y="1330"/>
                  </a:lnTo>
                  <a:lnTo>
                    <a:pt x="3538" y="1345"/>
                  </a:lnTo>
                  <a:lnTo>
                    <a:pt x="3571" y="1300"/>
                  </a:lnTo>
                  <a:lnTo>
                    <a:pt x="3578" y="1259"/>
                  </a:lnTo>
                  <a:lnTo>
                    <a:pt x="3565" y="1227"/>
                  </a:lnTo>
                  <a:lnTo>
                    <a:pt x="3541" y="1189"/>
                  </a:lnTo>
                  <a:lnTo>
                    <a:pt x="3515" y="1177"/>
                  </a:lnTo>
                  <a:lnTo>
                    <a:pt x="3495" y="1168"/>
                  </a:lnTo>
                  <a:lnTo>
                    <a:pt x="3445" y="1177"/>
                  </a:lnTo>
                  <a:lnTo>
                    <a:pt x="3388" y="1206"/>
                  </a:lnTo>
                  <a:lnTo>
                    <a:pt x="3348" y="1247"/>
                  </a:lnTo>
                  <a:lnTo>
                    <a:pt x="3348" y="1036"/>
                  </a:lnTo>
                  <a:lnTo>
                    <a:pt x="3394" y="989"/>
                  </a:lnTo>
                  <a:lnTo>
                    <a:pt x="3411" y="906"/>
                  </a:lnTo>
                  <a:lnTo>
                    <a:pt x="3421" y="894"/>
                  </a:lnTo>
                  <a:lnTo>
                    <a:pt x="3421" y="880"/>
                  </a:lnTo>
                  <a:lnTo>
                    <a:pt x="3391" y="883"/>
                  </a:lnTo>
                  <a:lnTo>
                    <a:pt x="3341" y="933"/>
                  </a:lnTo>
                  <a:lnTo>
                    <a:pt x="3341" y="936"/>
                  </a:lnTo>
                  <a:lnTo>
                    <a:pt x="3328" y="944"/>
                  </a:lnTo>
                  <a:lnTo>
                    <a:pt x="3318" y="883"/>
                  </a:lnTo>
                  <a:lnTo>
                    <a:pt x="3358" y="859"/>
                  </a:lnTo>
                  <a:lnTo>
                    <a:pt x="3384" y="827"/>
                  </a:lnTo>
                  <a:lnTo>
                    <a:pt x="3401" y="762"/>
                  </a:lnTo>
                  <a:lnTo>
                    <a:pt x="3421" y="741"/>
                  </a:lnTo>
                  <a:lnTo>
                    <a:pt x="3411" y="733"/>
                  </a:lnTo>
                  <a:lnTo>
                    <a:pt x="3368" y="747"/>
                  </a:lnTo>
                  <a:lnTo>
                    <a:pt x="3321" y="786"/>
                  </a:lnTo>
                  <a:lnTo>
                    <a:pt x="3321" y="768"/>
                  </a:lnTo>
                  <a:lnTo>
                    <a:pt x="3341" y="724"/>
                  </a:lnTo>
                  <a:lnTo>
                    <a:pt x="3351" y="715"/>
                  </a:lnTo>
                  <a:lnTo>
                    <a:pt x="3361" y="724"/>
                  </a:lnTo>
                  <a:lnTo>
                    <a:pt x="3384" y="715"/>
                  </a:lnTo>
                  <a:lnTo>
                    <a:pt x="3418" y="668"/>
                  </a:lnTo>
                  <a:lnTo>
                    <a:pt x="3434" y="591"/>
                  </a:lnTo>
                  <a:lnTo>
                    <a:pt x="3428" y="588"/>
                  </a:lnTo>
                  <a:lnTo>
                    <a:pt x="3401" y="588"/>
                  </a:lnTo>
                  <a:lnTo>
                    <a:pt x="3358" y="609"/>
                  </a:lnTo>
                  <a:lnTo>
                    <a:pt x="3334" y="638"/>
                  </a:lnTo>
                  <a:lnTo>
                    <a:pt x="3328" y="712"/>
                  </a:lnTo>
                  <a:lnTo>
                    <a:pt x="3304" y="756"/>
                  </a:lnTo>
                  <a:lnTo>
                    <a:pt x="3304" y="768"/>
                  </a:lnTo>
                  <a:lnTo>
                    <a:pt x="3301" y="771"/>
                  </a:lnTo>
                  <a:lnTo>
                    <a:pt x="3274" y="724"/>
                  </a:lnTo>
                  <a:lnTo>
                    <a:pt x="3274" y="706"/>
                  </a:lnTo>
                  <a:lnTo>
                    <a:pt x="3268" y="700"/>
                  </a:lnTo>
                  <a:lnTo>
                    <a:pt x="3254" y="700"/>
                  </a:lnTo>
                  <a:lnTo>
                    <a:pt x="3231" y="759"/>
                  </a:lnTo>
                  <a:lnTo>
                    <a:pt x="3238" y="815"/>
                  </a:lnTo>
                  <a:lnTo>
                    <a:pt x="3274" y="868"/>
                  </a:lnTo>
                  <a:lnTo>
                    <a:pt x="3284" y="877"/>
                  </a:lnTo>
                  <a:lnTo>
                    <a:pt x="3288" y="874"/>
                  </a:lnTo>
                  <a:lnTo>
                    <a:pt x="3301" y="883"/>
                  </a:lnTo>
                  <a:lnTo>
                    <a:pt x="3308" y="953"/>
                  </a:lnTo>
                  <a:lnTo>
                    <a:pt x="3304" y="956"/>
                  </a:lnTo>
                  <a:lnTo>
                    <a:pt x="3264" y="909"/>
                  </a:lnTo>
                  <a:lnTo>
                    <a:pt x="3248" y="912"/>
                  </a:lnTo>
                  <a:lnTo>
                    <a:pt x="3221" y="839"/>
                  </a:lnTo>
                  <a:lnTo>
                    <a:pt x="3171" y="686"/>
                  </a:lnTo>
                  <a:lnTo>
                    <a:pt x="3101" y="556"/>
                  </a:lnTo>
                  <a:lnTo>
                    <a:pt x="3027" y="471"/>
                  </a:lnTo>
                  <a:lnTo>
                    <a:pt x="3004" y="456"/>
                  </a:lnTo>
                  <a:lnTo>
                    <a:pt x="3004" y="450"/>
                  </a:lnTo>
                  <a:lnTo>
                    <a:pt x="2927" y="406"/>
                  </a:lnTo>
                  <a:lnTo>
                    <a:pt x="2944" y="362"/>
                  </a:lnTo>
                  <a:lnTo>
                    <a:pt x="2954" y="353"/>
                  </a:lnTo>
                  <a:lnTo>
                    <a:pt x="2961" y="380"/>
                  </a:lnTo>
                  <a:lnTo>
                    <a:pt x="2961" y="382"/>
                  </a:lnTo>
                  <a:lnTo>
                    <a:pt x="3047" y="403"/>
                  </a:lnTo>
                  <a:lnTo>
                    <a:pt x="3104" y="380"/>
                  </a:lnTo>
                  <a:lnTo>
                    <a:pt x="3144" y="344"/>
                  </a:lnTo>
                  <a:lnTo>
                    <a:pt x="3144" y="332"/>
                  </a:lnTo>
                  <a:lnTo>
                    <a:pt x="3041" y="306"/>
                  </a:lnTo>
                  <a:lnTo>
                    <a:pt x="2991" y="321"/>
                  </a:lnTo>
                  <a:lnTo>
                    <a:pt x="2984" y="321"/>
                  </a:lnTo>
                  <a:lnTo>
                    <a:pt x="2981" y="318"/>
                  </a:lnTo>
                  <a:lnTo>
                    <a:pt x="3024" y="277"/>
                  </a:lnTo>
                  <a:lnTo>
                    <a:pt x="3064" y="247"/>
                  </a:lnTo>
                  <a:lnTo>
                    <a:pt x="3067" y="253"/>
                  </a:lnTo>
                  <a:lnTo>
                    <a:pt x="3081" y="241"/>
                  </a:lnTo>
                  <a:lnTo>
                    <a:pt x="3091" y="241"/>
                  </a:lnTo>
                  <a:lnTo>
                    <a:pt x="3127" y="303"/>
                  </a:lnTo>
                  <a:lnTo>
                    <a:pt x="3164" y="321"/>
                  </a:lnTo>
                  <a:lnTo>
                    <a:pt x="3178" y="321"/>
                  </a:lnTo>
                  <a:lnTo>
                    <a:pt x="3181" y="327"/>
                  </a:lnTo>
                  <a:lnTo>
                    <a:pt x="3251" y="332"/>
                  </a:lnTo>
                  <a:lnTo>
                    <a:pt x="3251" y="315"/>
                  </a:lnTo>
                  <a:lnTo>
                    <a:pt x="3228" y="262"/>
                  </a:lnTo>
                  <a:lnTo>
                    <a:pt x="3167" y="229"/>
                  </a:lnTo>
                  <a:lnTo>
                    <a:pt x="3144" y="229"/>
                  </a:lnTo>
                  <a:lnTo>
                    <a:pt x="3137" y="227"/>
                  </a:lnTo>
                  <a:lnTo>
                    <a:pt x="3137" y="224"/>
                  </a:lnTo>
                  <a:lnTo>
                    <a:pt x="3218" y="212"/>
                  </a:lnTo>
                  <a:lnTo>
                    <a:pt x="3234" y="215"/>
                  </a:lnTo>
                  <a:lnTo>
                    <a:pt x="3251" y="262"/>
                  </a:lnTo>
                  <a:lnTo>
                    <a:pt x="3291" y="306"/>
                  </a:lnTo>
                  <a:lnTo>
                    <a:pt x="3358" y="335"/>
                  </a:lnTo>
                  <a:lnTo>
                    <a:pt x="3428" y="335"/>
                  </a:lnTo>
                  <a:lnTo>
                    <a:pt x="3428" y="321"/>
                  </a:lnTo>
                  <a:lnTo>
                    <a:pt x="3418" y="309"/>
                  </a:lnTo>
                  <a:lnTo>
                    <a:pt x="3411" y="288"/>
                  </a:lnTo>
                  <a:lnTo>
                    <a:pt x="3378" y="244"/>
                  </a:lnTo>
                  <a:lnTo>
                    <a:pt x="3348" y="224"/>
                  </a:lnTo>
                  <a:lnTo>
                    <a:pt x="3338" y="224"/>
                  </a:lnTo>
                  <a:lnTo>
                    <a:pt x="3334" y="221"/>
                  </a:lnTo>
                  <a:lnTo>
                    <a:pt x="3334" y="212"/>
                  </a:lnTo>
                  <a:lnTo>
                    <a:pt x="3268" y="194"/>
                  </a:lnTo>
                  <a:lnTo>
                    <a:pt x="3254" y="197"/>
                  </a:lnTo>
                  <a:lnTo>
                    <a:pt x="3127" y="209"/>
                  </a:lnTo>
                  <a:lnTo>
                    <a:pt x="3144" y="197"/>
                  </a:lnTo>
                  <a:lnTo>
                    <a:pt x="3211" y="179"/>
                  </a:lnTo>
                  <a:lnTo>
                    <a:pt x="3248" y="153"/>
                  </a:lnTo>
                  <a:lnTo>
                    <a:pt x="3268" y="109"/>
                  </a:lnTo>
                  <a:lnTo>
                    <a:pt x="3261" y="91"/>
                  </a:lnTo>
                  <a:lnTo>
                    <a:pt x="3218" y="91"/>
                  </a:lnTo>
                  <a:lnTo>
                    <a:pt x="3167" y="112"/>
                  </a:lnTo>
                  <a:lnTo>
                    <a:pt x="3127" y="156"/>
                  </a:lnTo>
                  <a:lnTo>
                    <a:pt x="3117" y="177"/>
                  </a:lnTo>
                  <a:lnTo>
                    <a:pt x="3124" y="200"/>
                  </a:lnTo>
                  <a:lnTo>
                    <a:pt x="3114" y="212"/>
                  </a:lnTo>
                  <a:lnTo>
                    <a:pt x="3101" y="224"/>
                  </a:lnTo>
                  <a:lnTo>
                    <a:pt x="3067" y="229"/>
                  </a:lnTo>
                  <a:lnTo>
                    <a:pt x="3057" y="241"/>
                  </a:lnTo>
                  <a:lnTo>
                    <a:pt x="3051" y="241"/>
                  </a:lnTo>
                  <a:lnTo>
                    <a:pt x="3044" y="232"/>
                  </a:lnTo>
                  <a:lnTo>
                    <a:pt x="3064" y="135"/>
                  </a:lnTo>
                  <a:lnTo>
                    <a:pt x="3044" y="121"/>
                  </a:lnTo>
                  <a:lnTo>
                    <a:pt x="2994" y="162"/>
                  </a:lnTo>
                  <a:lnTo>
                    <a:pt x="2974" y="171"/>
                  </a:lnTo>
                  <a:lnTo>
                    <a:pt x="2937" y="215"/>
                  </a:lnTo>
                  <a:lnTo>
                    <a:pt x="2937" y="259"/>
                  </a:lnTo>
                  <a:lnTo>
                    <a:pt x="2954" y="321"/>
                  </a:lnTo>
                  <a:lnTo>
                    <a:pt x="2937" y="344"/>
                  </a:lnTo>
                  <a:lnTo>
                    <a:pt x="2931" y="347"/>
                  </a:lnTo>
                  <a:lnTo>
                    <a:pt x="2921" y="274"/>
                  </a:lnTo>
                  <a:lnTo>
                    <a:pt x="2884" y="238"/>
                  </a:lnTo>
                  <a:lnTo>
                    <a:pt x="2877" y="232"/>
                  </a:lnTo>
                  <a:lnTo>
                    <a:pt x="2860" y="253"/>
                  </a:lnTo>
                  <a:lnTo>
                    <a:pt x="2854" y="277"/>
                  </a:lnTo>
                  <a:lnTo>
                    <a:pt x="2844" y="321"/>
                  </a:lnTo>
                  <a:lnTo>
                    <a:pt x="2860" y="374"/>
                  </a:lnTo>
                  <a:lnTo>
                    <a:pt x="2844" y="368"/>
                  </a:lnTo>
                  <a:lnTo>
                    <a:pt x="2820" y="359"/>
                  </a:lnTo>
                  <a:lnTo>
                    <a:pt x="2820" y="318"/>
                  </a:lnTo>
                  <a:lnTo>
                    <a:pt x="2854" y="229"/>
                  </a:lnTo>
                  <a:lnTo>
                    <a:pt x="2897" y="156"/>
                  </a:lnTo>
                  <a:lnTo>
                    <a:pt x="2964" y="100"/>
                  </a:lnTo>
                  <a:lnTo>
                    <a:pt x="3047" y="62"/>
                  </a:lnTo>
                  <a:lnTo>
                    <a:pt x="3101" y="50"/>
                  </a:lnTo>
                  <a:lnTo>
                    <a:pt x="3231" y="50"/>
                  </a:lnTo>
                  <a:lnTo>
                    <a:pt x="3261" y="62"/>
                  </a:lnTo>
                  <a:lnTo>
                    <a:pt x="3361" y="91"/>
                  </a:lnTo>
                  <a:lnTo>
                    <a:pt x="3455" y="156"/>
                  </a:lnTo>
                  <a:lnTo>
                    <a:pt x="3488" y="212"/>
                  </a:lnTo>
                  <a:lnTo>
                    <a:pt x="3495" y="288"/>
                  </a:lnTo>
                  <a:lnTo>
                    <a:pt x="3451" y="409"/>
                  </a:lnTo>
                  <a:lnTo>
                    <a:pt x="3401" y="453"/>
                  </a:lnTo>
                  <a:lnTo>
                    <a:pt x="3374" y="456"/>
                  </a:lnTo>
                  <a:lnTo>
                    <a:pt x="3361" y="456"/>
                  </a:lnTo>
                  <a:lnTo>
                    <a:pt x="3348" y="438"/>
                  </a:lnTo>
                  <a:lnTo>
                    <a:pt x="3358" y="403"/>
                  </a:lnTo>
                  <a:lnTo>
                    <a:pt x="3334" y="388"/>
                  </a:lnTo>
                  <a:lnTo>
                    <a:pt x="3291" y="394"/>
                  </a:lnTo>
                  <a:lnTo>
                    <a:pt x="3261" y="435"/>
                  </a:lnTo>
                  <a:lnTo>
                    <a:pt x="3274" y="500"/>
                  </a:lnTo>
                  <a:lnTo>
                    <a:pt x="3298" y="518"/>
                  </a:lnTo>
                  <a:lnTo>
                    <a:pt x="3348" y="524"/>
                  </a:lnTo>
                  <a:lnTo>
                    <a:pt x="3391" y="524"/>
                  </a:lnTo>
                  <a:lnTo>
                    <a:pt x="3438" y="500"/>
                  </a:lnTo>
                  <a:lnTo>
                    <a:pt x="3505" y="435"/>
                  </a:lnTo>
                  <a:lnTo>
                    <a:pt x="3528" y="388"/>
                  </a:lnTo>
                  <a:lnTo>
                    <a:pt x="3545" y="321"/>
                  </a:lnTo>
                  <a:lnTo>
                    <a:pt x="3545" y="253"/>
                  </a:lnTo>
                  <a:lnTo>
                    <a:pt x="3541" y="227"/>
                  </a:lnTo>
                  <a:lnTo>
                    <a:pt x="3531" y="185"/>
                  </a:lnTo>
                  <a:lnTo>
                    <a:pt x="3508" y="141"/>
                  </a:lnTo>
                  <a:lnTo>
                    <a:pt x="3404" y="62"/>
                  </a:lnTo>
                  <a:lnTo>
                    <a:pt x="3304" y="24"/>
                  </a:lnTo>
                  <a:lnTo>
                    <a:pt x="3167" y="3"/>
                  </a:lnTo>
                  <a:lnTo>
                    <a:pt x="3147" y="0"/>
                  </a:lnTo>
                  <a:lnTo>
                    <a:pt x="3091" y="3"/>
                  </a:lnTo>
                  <a:lnTo>
                    <a:pt x="3031" y="6"/>
                  </a:lnTo>
                  <a:close/>
                  <a:moveTo>
                    <a:pt x="2860" y="671"/>
                  </a:moveTo>
                  <a:lnTo>
                    <a:pt x="2857" y="677"/>
                  </a:lnTo>
                  <a:lnTo>
                    <a:pt x="2887" y="712"/>
                  </a:lnTo>
                  <a:lnTo>
                    <a:pt x="2887" y="715"/>
                  </a:lnTo>
                  <a:lnTo>
                    <a:pt x="2884" y="718"/>
                  </a:lnTo>
                  <a:lnTo>
                    <a:pt x="2897" y="738"/>
                  </a:lnTo>
                  <a:lnTo>
                    <a:pt x="2874" y="665"/>
                  </a:lnTo>
                  <a:lnTo>
                    <a:pt x="2870" y="574"/>
                  </a:lnTo>
                  <a:lnTo>
                    <a:pt x="2824" y="530"/>
                  </a:lnTo>
                  <a:lnTo>
                    <a:pt x="2810" y="500"/>
                  </a:lnTo>
                  <a:lnTo>
                    <a:pt x="2820" y="562"/>
                  </a:lnTo>
                  <a:lnTo>
                    <a:pt x="2860" y="671"/>
                  </a:lnTo>
                  <a:close/>
                  <a:moveTo>
                    <a:pt x="2897" y="606"/>
                  </a:moveTo>
                  <a:lnTo>
                    <a:pt x="2911" y="706"/>
                  </a:lnTo>
                  <a:lnTo>
                    <a:pt x="2974" y="844"/>
                  </a:lnTo>
                  <a:lnTo>
                    <a:pt x="2984" y="853"/>
                  </a:lnTo>
                  <a:lnTo>
                    <a:pt x="2984" y="877"/>
                  </a:lnTo>
                  <a:lnTo>
                    <a:pt x="3151" y="1065"/>
                  </a:lnTo>
                  <a:lnTo>
                    <a:pt x="3234" y="1180"/>
                  </a:lnTo>
                  <a:lnTo>
                    <a:pt x="3261" y="1227"/>
                  </a:lnTo>
                  <a:lnTo>
                    <a:pt x="3254" y="1153"/>
                  </a:lnTo>
                  <a:lnTo>
                    <a:pt x="3214" y="956"/>
                  </a:lnTo>
                  <a:lnTo>
                    <a:pt x="3184" y="865"/>
                  </a:lnTo>
                  <a:lnTo>
                    <a:pt x="3164" y="818"/>
                  </a:lnTo>
                  <a:lnTo>
                    <a:pt x="3154" y="783"/>
                  </a:lnTo>
                  <a:lnTo>
                    <a:pt x="3124" y="694"/>
                  </a:lnTo>
                  <a:lnTo>
                    <a:pt x="3067" y="603"/>
                  </a:lnTo>
                  <a:lnTo>
                    <a:pt x="3011" y="547"/>
                  </a:lnTo>
                  <a:lnTo>
                    <a:pt x="2984" y="530"/>
                  </a:lnTo>
                  <a:lnTo>
                    <a:pt x="2931" y="580"/>
                  </a:lnTo>
                  <a:lnTo>
                    <a:pt x="2897" y="606"/>
                  </a:lnTo>
                  <a:close/>
                  <a:moveTo>
                    <a:pt x="3318" y="1256"/>
                  </a:moveTo>
                  <a:lnTo>
                    <a:pt x="3324" y="1077"/>
                  </a:lnTo>
                  <a:lnTo>
                    <a:pt x="3308" y="1071"/>
                  </a:lnTo>
                  <a:lnTo>
                    <a:pt x="3281" y="1033"/>
                  </a:lnTo>
                  <a:lnTo>
                    <a:pt x="3318" y="1230"/>
                  </a:lnTo>
                  <a:lnTo>
                    <a:pt x="3318" y="125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6" name="Freeform 58"/>
            <p:cNvSpPr>
              <a:spLocks/>
            </p:cNvSpPr>
            <p:nvPr/>
          </p:nvSpPr>
          <p:spPr bwMode="auto">
            <a:xfrm>
              <a:off x="6066" y="18"/>
              <a:ext cx="781" cy="632"/>
            </a:xfrm>
            <a:custGeom>
              <a:avLst/>
              <a:gdLst>
                <a:gd name="T0" fmla="*/ 187 w 781"/>
                <a:gd name="T1" fmla="*/ 41 h 632"/>
                <a:gd name="T2" fmla="*/ 100 w 781"/>
                <a:gd name="T3" fmla="*/ 109 h 632"/>
                <a:gd name="T4" fmla="*/ 37 w 781"/>
                <a:gd name="T5" fmla="*/ 211 h 632"/>
                <a:gd name="T6" fmla="*/ 0 w 781"/>
                <a:gd name="T7" fmla="*/ 309 h 632"/>
                <a:gd name="T8" fmla="*/ 4 w 781"/>
                <a:gd name="T9" fmla="*/ 479 h 632"/>
                <a:gd name="T10" fmla="*/ 50 w 781"/>
                <a:gd name="T11" fmla="*/ 588 h 632"/>
                <a:gd name="T12" fmla="*/ 74 w 781"/>
                <a:gd name="T13" fmla="*/ 632 h 632"/>
                <a:gd name="T14" fmla="*/ 37 w 781"/>
                <a:gd name="T15" fmla="*/ 488 h 632"/>
                <a:gd name="T16" fmla="*/ 30 w 781"/>
                <a:gd name="T17" fmla="*/ 406 h 632"/>
                <a:gd name="T18" fmla="*/ 50 w 781"/>
                <a:gd name="T19" fmla="*/ 326 h 632"/>
                <a:gd name="T20" fmla="*/ 50 w 781"/>
                <a:gd name="T21" fmla="*/ 291 h 632"/>
                <a:gd name="T22" fmla="*/ 94 w 781"/>
                <a:gd name="T23" fmla="*/ 182 h 632"/>
                <a:gd name="T24" fmla="*/ 147 w 781"/>
                <a:gd name="T25" fmla="*/ 109 h 632"/>
                <a:gd name="T26" fmla="*/ 207 w 781"/>
                <a:gd name="T27" fmla="*/ 61 h 632"/>
                <a:gd name="T28" fmla="*/ 294 w 781"/>
                <a:gd name="T29" fmla="*/ 29 h 632"/>
                <a:gd name="T30" fmla="*/ 364 w 781"/>
                <a:gd name="T31" fmla="*/ 14 h 632"/>
                <a:gd name="T32" fmla="*/ 488 w 781"/>
                <a:gd name="T33" fmla="*/ 17 h 632"/>
                <a:gd name="T34" fmla="*/ 601 w 781"/>
                <a:gd name="T35" fmla="*/ 47 h 632"/>
                <a:gd name="T36" fmla="*/ 701 w 781"/>
                <a:gd name="T37" fmla="*/ 109 h 632"/>
                <a:gd name="T38" fmla="*/ 755 w 781"/>
                <a:gd name="T39" fmla="*/ 176 h 632"/>
                <a:gd name="T40" fmla="*/ 765 w 781"/>
                <a:gd name="T41" fmla="*/ 250 h 632"/>
                <a:gd name="T42" fmla="*/ 755 w 781"/>
                <a:gd name="T43" fmla="*/ 320 h 632"/>
                <a:gd name="T44" fmla="*/ 725 w 781"/>
                <a:gd name="T45" fmla="*/ 391 h 632"/>
                <a:gd name="T46" fmla="*/ 674 w 781"/>
                <a:gd name="T47" fmla="*/ 441 h 632"/>
                <a:gd name="T48" fmla="*/ 638 w 781"/>
                <a:gd name="T49" fmla="*/ 462 h 632"/>
                <a:gd name="T50" fmla="*/ 601 w 781"/>
                <a:gd name="T51" fmla="*/ 453 h 632"/>
                <a:gd name="T52" fmla="*/ 574 w 781"/>
                <a:gd name="T53" fmla="*/ 426 h 632"/>
                <a:gd name="T54" fmla="*/ 574 w 781"/>
                <a:gd name="T55" fmla="*/ 397 h 632"/>
                <a:gd name="T56" fmla="*/ 578 w 781"/>
                <a:gd name="T57" fmla="*/ 394 h 632"/>
                <a:gd name="T58" fmla="*/ 554 w 781"/>
                <a:gd name="T59" fmla="*/ 394 h 632"/>
                <a:gd name="T60" fmla="*/ 534 w 781"/>
                <a:gd name="T61" fmla="*/ 417 h 632"/>
                <a:gd name="T62" fmla="*/ 548 w 781"/>
                <a:gd name="T63" fmla="*/ 470 h 632"/>
                <a:gd name="T64" fmla="*/ 618 w 781"/>
                <a:gd name="T65" fmla="*/ 485 h 632"/>
                <a:gd name="T66" fmla="*/ 651 w 781"/>
                <a:gd name="T67" fmla="*/ 479 h 632"/>
                <a:gd name="T68" fmla="*/ 718 w 781"/>
                <a:gd name="T69" fmla="*/ 432 h 632"/>
                <a:gd name="T70" fmla="*/ 765 w 781"/>
                <a:gd name="T71" fmla="*/ 347 h 632"/>
                <a:gd name="T72" fmla="*/ 781 w 781"/>
                <a:gd name="T73" fmla="*/ 312 h 632"/>
                <a:gd name="T74" fmla="*/ 781 w 781"/>
                <a:gd name="T75" fmla="*/ 235 h 632"/>
                <a:gd name="T76" fmla="*/ 771 w 781"/>
                <a:gd name="T77" fmla="*/ 226 h 632"/>
                <a:gd name="T78" fmla="*/ 771 w 781"/>
                <a:gd name="T79" fmla="*/ 203 h 632"/>
                <a:gd name="T80" fmla="*/ 765 w 781"/>
                <a:gd name="T81" fmla="*/ 203 h 632"/>
                <a:gd name="T82" fmla="*/ 758 w 781"/>
                <a:gd name="T83" fmla="*/ 167 h 632"/>
                <a:gd name="T84" fmla="*/ 725 w 781"/>
                <a:gd name="T85" fmla="*/ 120 h 632"/>
                <a:gd name="T86" fmla="*/ 624 w 781"/>
                <a:gd name="T87" fmla="*/ 53 h 632"/>
                <a:gd name="T88" fmla="*/ 518 w 781"/>
                <a:gd name="T89" fmla="*/ 14 h 632"/>
                <a:gd name="T90" fmla="*/ 404 w 781"/>
                <a:gd name="T91" fmla="*/ 0 h 632"/>
                <a:gd name="T92" fmla="*/ 287 w 781"/>
                <a:gd name="T93" fmla="*/ 8 h 632"/>
                <a:gd name="T94" fmla="*/ 187 w 781"/>
                <a:gd name="T95" fmla="*/ 4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41"/>
                  </a:moveTo>
                  <a:lnTo>
                    <a:pt x="100" y="109"/>
                  </a:lnTo>
                  <a:lnTo>
                    <a:pt x="37" y="211"/>
                  </a:lnTo>
                  <a:lnTo>
                    <a:pt x="0" y="309"/>
                  </a:lnTo>
                  <a:lnTo>
                    <a:pt x="4" y="479"/>
                  </a:lnTo>
                  <a:lnTo>
                    <a:pt x="50" y="588"/>
                  </a:lnTo>
                  <a:lnTo>
                    <a:pt x="74" y="632"/>
                  </a:lnTo>
                  <a:lnTo>
                    <a:pt x="37" y="488"/>
                  </a:lnTo>
                  <a:lnTo>
                    <a:pt x="30" y="406"/>
                  </a:lnTo>
                  <a:lnTo>
                    <a:pt x="50" y="326"/>
                  </a:lnTo>
                  <a:lnTo>
                    <a:pt x="50" y="291"/>
                  </a:lnTo>
                  <a:lnTo>
                    <a:pt x="94" y="182"/>
                  </a:lnTo>
                  <a:lnTo>
                    <a:pt x="147" y="109"/>
                  </a:lnTo>
                  <a:lnTo>
                    <a:pt x="207" y="61"/>
                  </a:lnTo>
                  <a:lnTo>
                    <a:pt x="294" y="29"/>
                  </a:lnTo>
                  <a:lnTo>
                    <a:pt x="364" y="14"/>
                  </a:lnTo>
                  <a:lnTo>
                    <a:pt x="488" y="17"/>
                  </a:lnTo>
                  <a:lnTo>
                    <a:pt x="601" y="47"/>
                  </a:lnTo>
                  <a:lnTo>
                    <a:pt x="701" y="109"/>
                  </a:lnTo>
                  <a:lnTo>
                    <a:pt x="755" y="176"/>
                  </a:lnTo>
                  <a:lnTo>
                    <a:pt x="765" y="250"/>
                  </a:lnTo>
                  <a:lnTo>
                    <a:pt x="755" y="320"/>
                  </a:lnTo>
                  <a:lnTo>
                    <a:pt x="725" y="391"/>
                  </a:lnTo>
                  <a:lnTo>
                    <a:pt x="674" y="441"/>
                  </a:lnTo>
                  <a:lnTo>
                    <a:pt x="638" y="462"/>
                  </a:lnTo>
                  <a:lnTo>
                    <a:pt x="601" y="453"/>
                  </a:lnTo>
                  <a:lnTo>
                    <a:pt x="574" y="426"/>
                  </a:lnTo>
                  <a:lnTo>
                    <a:pt x="574" y="397"/>
                  </a:lnTo>
                  <a:lnTo>
                    <a:pt x="578" y="394"/>
                  </a:lnTo>
                  <a:lnTo>
                    <a:pt x="554" y="394"/>
                  </a:lnTo>
                  <a:lnTo>
                    <a:pt x="534" y="417"/>
                  </a:lnTo>
                  <a:lnTo>
                    <a:pt x="548" y="470"/>
                  </a:lnTo>
                  <a:lnTo>
                    <a:pt x="618" y="485"/>
                  </a:lnTo>
                  <a:lnTo>
                    <a:pt x="651" y="479"/>
                  </a:lnTo>
                  <a:lnTo>
                    <a:pt x="718" y="432"/>
                  </a:lnTo>
                  <a:lnTo>
                    <a:pt x="765" y="347"/>
                  </a:lnTo>
                  <a:lnTo>
                    <a:pt x="781" y="312"/>
                  </a:lnTo>
                  <a:lnTo>
                    <a:pt x="781" y="235"/>
                  </a:lnTo>
                  <a:lnTo>
                    <a:pt x="771" y="226"/>
                  </a:lnTo>
                  <a:lnTo>
                    <a:pt x="771" y="203"/>
                  </a:lnTo>
                  <a:lnTo>
                    <a:pt x="765" y="203"/>
                  </a:lnTo>
                  <a:lnTo>
                    <a:pt x="758" y="167"/>
                  </a:lnTo>
                  <a:lnTo>
                    <a:pt x="725" y="120"/>
                  </a:lnTo>
                  <a:lnTo>
                    <a:pt x="624" y="53"/>
                  </a:lnTo>
                  <a:lnTo>
                    <a:pt x="518" y="14"/>
                  </a:lnTo>
                  <a:lnTo>
                    <a:pt x="404" y="0"/>
                  </a:lnTo>
                  <a:lnTo>
                    <a:pt x="287" y="8"/>
                  </a:lnTo>
                  <a:lnTo>
                    <a:pt x="187" y="4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7" name="Freeform 59"/>
            <p:cNvSpPr>
              <a:spLocks/>
            </p:cNvSpPr>
            <p:nvPr/>
          </p:nvSpPr>
          <p:spPr bwMode="auto">
            <a:xfrm>
              <a:off x="6453" y="106"/>
              <a:ext cx="104" cy="76"/>
            </a:xfrm>
            <a:custGeom>
              <a:avLst/>
              <a:gdLst>
                <a:gd name="T0" fmla="*/ 30 w 104"/>
                <a:gd name="T1" fmla="*/ 29 h 76"/>
                <a:gd name="T2" fmla="*/ 7 w 104"/>
                <a:gd name="T3" fmla="*/ 62 h 76"/>
                <a:gd name="T4" fmla="*/ 0 w 104"/>
                <a:gd name="T5" fmla="*/ 65 h 76"/>
                <a:gd name="T6" fmla="*/ 0 w 104"/>
                <a:gd name="T7" fmla="*/ 76 h 76"/>
                <a:gd name="T8" fmla="*/ 64 w 104"/>
                <a:gd name="T9" fmla="*/ 59 h 76"/>
                <a:gd name="T10" fmla="*/ 101 w 104"/>
                <a:gd name="T11" fmla="*/ 18 h 76"/>
                <a:gd name="T12" fmla="*/ 104 w 104"/>
                <a:gd name="T13" fmla="*/ 0 h 76"/>
                <a:gd name="T14" fmla="*/ 61 w 104"/>
                <a:gd name="T15" fmla="*/ 12 h 76"/>
                <a:gd name="T16" fmla="*/ 30 w 104"/>
                <a:gd name="T17" fmla="*/ 29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29"/>
                  </a:moveTo>
                  <a:lnTo>
                    <a:pt x="7" y="62"/>
                  </a:lnTo>
                  <a:lnTo>
                    <a:pt x="0" y="65"/>
                  </a:lnTo>
                  <a:lnTo>
                    <a:pt x="0" y="76"/>
                  </a:lnTo>
                  <a:lnTo>
                    <a:pt x="64" y="59"/>
                  </a:lnTo>
                  <a:lnTo>
                    <a:pt x="101" y="18"/>
                  </a:lnTo>
                  <a:lnTo>
                    <a:pt x="104" y="0"/>
                  </a:lnTo>
                  <a:lnTo>
                    <a:pt x="61" y="12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8" name="Freeform 60"/>
            <p:cNvSpPr>
              <a:spLocks/>
            </p:cNvSpPr>
            <p:nvPr/>
          </p:nvSpPr>
          <p:spPr bwMode="auto">
            <a:xfrm>
              <a:off x="6273" y="150"/>
              <a:ext cx="90" cy="150"/>
            </a:xfrm>
            <a:custGeom>
              <a:avLst/>
              <a:gdLst>
                <a:gd name="T0" fmla="*/ 0 w 90"/>
                <a:gd name="T1" fmla="*/ 71 h 150"/>
                <a:gd name="T2" fmla="*/ 0 w 90"/>
                <a:gd name="T3" fmla="*/ 112 h 150"/>
                <a:gd name="T4" fmla="*/ 14 w 90"/>
                <a:gd name="T5" fmla="*/ 141 h 150"/>
                <a:gd name="T6" fmla="*/ 14 w 90"/>
                <a:gd name="T7" fmla="*/ 150 h 150"/>
                <a:gd name="T8" fmla="*/ 67 w 90"/>
                <a:gd name="T9" fmla="*/ 82 h 150"/>
                <a:gd name="T10" fmla="*/ 80 w 90"/>
                <a:gd name="T11" fmla="*/ 27 h 150"/>
                <a:gd name="T12" fmla="*/ 90 w 90"/>
                <a:gd name="T13" fmla="*/ 3 h 150"/>
                <a:gd name="T14" fmla="*/ 87 w 90"/>
                <a:gd name="T15" fmla="*/ 0 h 150"/>
                <a:gd name="T16" fmla="*/ 37 w 90"/>
                <a:gd name="T17" fmla="*/ 29 h 150"/>
                <a:gd name="T18" fmla="*/ 0 w 90"/>
                <a:gd name="T19" fmla="*/ 71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1"/>
                  </a:moveTo>
                  <a:lnTo>
                    <a:pt x="0" y="112"/>
                  </a:lnTo>
                  <a:lnTo>
                    <a:pt x="14" y="141"/>
                  </a:lnTo>
                  <a:lnTo>
                    <a:pt x="14" y="150"/>
                  </a:lnTo>
                  <a:lnTo>
                    <a:pt x="67" y="82"/>
                  </a:lnTo>
                  <a:lnTo>
                    <a:pt x="80" y="27"/>
                  </a:lnTo>
                  <a:lnTo>
                    <a:pt x="90" y="3"/>
                  </a:lnTo>
                  <a:lnTo>
                    <a:pt x="87" y="0"/>
                  </a:lnTo>
                  <a:lnTo>
                    <a:pt x="37" y="2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9" name="Freeform 61"/>
            <p:cNvSpPr>
              <a:spLocks/>
            </p:cNvSpPr>
            <p:nvPr/>
          </p:nvSpPr>
          <p:spPr bwMode="auto">
            <a:xfrm>
              <a:off x="4558" y="171"/>
              <a:ext cx="173" cy="353"/>
            </a:xfrm>
            <a:custGeom>
              <a:avLst/>
              <a:gdLst>
                <a:gd name="T0" fmla="*/ 53 w 173"/>
                <a:gd name="T1" fmla="*/ 20 h 353"/>
                <a:gd name="T2" fmla="*/ 16 w 173"/>
                <a:gd name="T3" fmla="*/ 56 h 353"/>
                <a:gd name="T4" fmla="*/ 0 w 173"/>
                <a:gd name="T5" fmla="*/ 109 h 353"/>
                <a:gd name="T6" fmla="*/ 6 w 173"/>
                <a:gd name="T7" fmla="*/ 209 h 353"/>
                <a:gd name="T8" fmla="*/ 47 w 173"/>
                <a:gd name="T9" fmla="*/ 267 h 353"/>
                <a:gd name="T10" fmla="*/ 113 w 173"/>
                <a:gd name="T11" fmla="*/ 326 h 353"/>
                <a:gd name="T12" fmla="*/ 170 w 173"/>
                <a:gd name="T13" fmla="*/ 353 h 353"/>
                <a:gd name="T14" fmla="*/ 173 w 173"/>
                <a:gd name="T15" fmla="*/ 353 h 353"/>
                <a:gd name="T16" fmla="*/ 113 w 173"/>
                <a:gd name="T17" fmla="*/ 297 h 353"/>
                <a:gd name="T18" fmla="*/ 80 w 173"/>
                <a:gd name="T19" fmla="*/ 211 h 353"/>
                <a:gd name="T20" fmla="*/ 80 w 173"/>
                <a:gd name="T21" fmla="*/ 147 h 353"/>
                <a:gd name="T22" fmla="*/ 90 w 173"/>
                <a:gd name="T23" fmla="*/ 97 h 353"/>
                <a:gd name="T24" fmla="*/ 150 w 173"/>
                <a:gd name="T25" fmla="*/ 14 h 353"/>
                <a:gd name="T26" fmla="*/ 160 w 173"/>
                <a:gd name="T27" fmla="*/ 0 h 353"/>
                <a:gd name="T28" fmla="*/ 93 w 173"/>
                <a:gd name="T29" fmla="*/ 6 h 353"/>
                <a:gd name="T30" fmla="*/ 53 w 173"/>
                <a:gd name="T31" fmla="*/ 2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20"/>
                  </a:moveTo>
                  <a:lnTo>
                    <a:pt x="16" y="56"/>
                  </a:lnTo>
                  <a:lnTo>
                    <a:pt x="0" y="109"/>
                  </a:lnTo>
                  <a:lnTo>
                    <a:pt x="6" y="209"/>
                  </a:lnTo>
                  <a:lnTo>
                    <a:pt x="47" y="267"/>
                  </a:lnTo>
                  <a:lnTo>
                    <a:pt x="113" y="326"/>
                  </a:lnTo>
                  <a:lnTo>
                    <a:pt x="170" y="353"/>
                  </a:lnTo>
                  <a:lnTo>
                    <a:pt x="173" y="353"/>
                  </a:lnTo>
                  <a:lnTo>
                    <a:pt x="113" y="297"/>
                  </a:lnTo>
                  <a:lnTo>
                    <a:pt x="80" y="211"/>
                  </a:lnTo>
                  <a:lnTo>
                    <a:pt x="80" y="147"/>
                  </a:lnTo>
                  <a:lnTo>
                    <a:pt x="90" y="97"/>
                  </a:lnTo>
                  <a:lnTo>
                    <a:pt x="150" y="14"/>
                  </a:lnTo>
                  <a:lnTo>
                    <a:pt x="160" y="0"/>
                  </a:lnTo>
                  <a:lnTo>
                    <a:pt x="93" y="6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0" name="Freeform 62"/>
            <p:cNvSpPr>
              <a:spLocks/>
            </p:cNvSpPr>
            <p:nvPr/>
          </p:nvSpPr>
          <p:spPr bwMode="auto">
            <a:xfrm>
              <a:off x="4872" y="203"/>
              <a:ext cx="303" cy="218"/>
            </a:xfrm>
            <a:custGeom>
              <a:avLst/>
              <a:gdLst>
                <a:gd name="T0" fmla="*/ 0 w 303"/>
                <a:gd name="T1" fmla="*/ 59 h 218"/>
                <a:gd name="T2" fmla="*/ 0 w 303"/>
                <a:gd name="T3" fmla="*/ 97 h 218"/>
                <a:gd name="T4" fmla="*/ 26 w 303"/>
                <a:gd name="T5" fmla="*/ 156 h 218"/>
                <a:gd name="T6" fmla="*/ 76 w 303"/>
                <a:gd name="T7" fmla="*/ 191 h 218"/>
                <a:gd name="T8" fmla="*/ 190 w 303"/>
                <a:gd name="T9" fmla="*/ 218 h 218"/>
                <a:gd name="T10" fmla="*/ 270 w 303"/>
                <a:gd name="T11" fmla="*/ 218 h 218"/>
                <a:gd name="T12" fmla="*/ 303 w 303"/>
                <a:gd name="T13" fmla="*/ 209 h 218"/>
                <a:gd name="T14" fmla="*/ 303 w 303"/>
                <a:gd name="T15" fmla="*/ 206 h 218"/>
                <a:gd name="T16" fmla="*/ 223 w 303"/>
                <a:gd name="T17" fmla="*/ 206 h 218"/>
                <a:gd name="T18" fmla="*/ 166 w 303"/>
                <a:gd name="T19" fmla="*/ 203 h 218"/>
                <a:gd name="T20" fmla="*/ 136 w 303"/>
                <a:gd name="T21" fmla="*/ 191 h 218"/>
                <a:gd name="T22" fmla="*/ 126 w 303"/>
                <a:gd name="T23" fmla="*/ 191 h 218"/>
                <a:gd name="T24" fmla="*/ 66 w 303"/>
                <a:gd name="T25" fmla="*/ 156 h 218"/>
                <a:gd name="T26" fmla="*/ 33 w 303"/>
                <a:gd name="T27" fmla="*/ 115 h 218"/>
                <a:gd name="T28" fmla="*/ 36 w 303"/>
                <a:gd name="T29" fmla="*/ 68 h 218"/>
                <a:gd name="T30" fmla="*/ 76 w 303"/>
                <a:gd name="T31" fmla="*/ 21 h 218"/>
                <a:gd name="T32" fmla="*/ 93 w 303"/>
                <a:gd name="T33" fmla="*/ 9 h 218"/>
                <a:gd name="T34" fmla="*/ 63 w 303"/>
                <a:gd name="T35" fmla="*/ 0 h 218"/>
                <a:gd name="T36" fmla="*/ 26 w 303"/>
                <a:gd name="T37" fmla="*/ 18 h 218"/>
                <a:gd name="T38" fmla="*/ 0 w 303"/>
                <a:gd name="T39" fmla="*/ 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59"/>
                  </a:moveTo>
                  <a:lnTo>
                    <a:pt x="0" y="97"/>
                  </a:lnTo>
                  <a:lnTo>
                    <a:pt x="26" y="156"/>
                  </a:lnTo>
                  <a:lnTo>
                    <a:pt x="76" y="191"/>
                  </a:lnTo>
                  <a:lnTo>
                    <a:pt x="190" y="218"/>
                  </a:lnTo>
                  <a:lnTo>
                    <a:pt x="270" y="218"/>
                  </a:lnTo>
                  <a:lnTo>
                    <a:pt x="303" y="209"/>
                  </a:lnTo>
                  <a:lnTo>
                    <a:pt x="303" y="206"/>
                  </a:lnTo>
                  <a:lnTo>
                    <a:pt x="223" y="206"/>
                  </a:lnTo>
                  <a:lnTo>
                    <a:pt x="166" y="203"/>
                  </a:lnTo>
                  <a:lnTo>
                    <a:pt x="136" y="191"/>
                  </a:lnTo>
                  <a:lnTo>
                    <a:pt x="126" y="191"/>
                  </a:lnTo>
                  <a:lnTo>
                    <a:pt x="66" y="156"/>
                  </a:lnTo>
                  <a:lnTo>
                    <a:pt x="33" y="115"/>
                  </a:lnTo>
                  <a:lnTo>
                    <a:pt x="36" y="68"/>
                  </a:lnTo>
                  <a:lnTo>
                    <a:pt x="76" y="21"/>
                  </a:lnTo>
                  <a:lnTo>
                    <a:pt x="93" y="9"/>
                  </a:lnTo>
                  <a:lnTo>
                    <a:pt x="63" y="0"/>
                  </a:lnTo>
                  <a:lnTo>
                    <a:pt x="26" y="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1" name="Freeform 63"/>
            <p:cNvSpPr>
              <a:spLocks/>
            </p:cNvSpPr>
            <p:nvPr/>
          </p:nvSpPr>
          <p:spPr bwMode="auto">
            <a:xfrm>
              <a:off x="6577" y="212"/>
              <a:ext cx="147" cy="109"/>
            </a:xfrm>
            <a:custGeom>
              <a:avLst/>
              <a:gdLst>
                <a:gd name="T0" fmla="*/ 20 w 147"/>
                <a:gd name="T1" fmla="*/ 59 h 109"/>
                <a:gd name="T2" fmla="*/ 67 w 147"/>
                <a:gd name="T3" fmla="*/ 94 h 109"/>
                <a:gd name="T4" fmla="*/ 117 w 147"/>
                <a:gd name="T5" fmla="*/ 109 h 109"/>
                <a:gd name="T6" fmla="*/ 147 w 147"/>
                <a:gd name="T7" fmla="*/ 106 h 109"/>
                <a:gd name="T8" fmla="*/ 117 w 147"/>
                <a:gd name="T9" fmla="*/ 50 h 109"/>
                <a:gd name="T10" fmla="*/ 77 w 147"/>
                <a:gd name="T11" fmla="*/ 17 h 109"/>
                <a:gd name="T12" fmla="*/ 13 w 147"/>
                <a:gd name="T13" fmla="*/ 0 h 109"/>
                <a:gd name="T14" fmla="*/ 0 w 147"/>
                <a:gd name="T15" fmla="*/ 15 h 109"/>
                <a:gd name="T16" fmla="*/ 20 w 147"/>
                <a:gd name="T17" fmla="*/ 59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9"/>
                  </a:moveTo>
                  <a:lnTo>
                    <a:pt x="67" y="94"/>
                  </a:lnTo>
                  <a:lnTo>
                    <a:pt x="117" y="109"/>
                  </a:lnTo>
                  <a:lnTo>
                    <a:pt x="147" y="106"/>
                  </a:lnTo>
                  <a:lnTo>
                    <a:pt x="117" y="50"/>
                  </a:lnTo>
                  <a:lnTo>
                    <a:pt x="77" y="17"/>
                  </a:lnTo>
                  <a:lnTo>
                    <a:pt x="13" y="0"/>
                  </a:lnTo>
                  <a:lnTo>
                    <a:pt x="0" y="15"/>
                  </a:lnTo>
                  <a:lnTo>
                    <a:pt x="20" y="59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2" name="Freeform 64"/>
            <p:cNvSpPr>
              <a:spLocks/>
            </p:cNvSpPr>
            <p:nvPr/>
          </p:nvSpPr>
          <p:spPr bwMode="auto">
            <a:xfrm>
              <a:off x="6417" y="232"/>
              <a:ext cx="130" cy="83"/>
            </a:xfrm>
            <a:custGeom>
              <a:avLst/>
              <a:gdLst>
                <a:gd name="T0" fmla="*/ 0 w 130"/>
                <a:gd name="T1" fmla="*/ 12 h 83"/>
                <a:gd name="T2" fmla="*/ 26 w 130"/>
                <a:gd name="T3" fmla="*/ 45 h 83"/>
                <a:gd name="T4" fmla="*/ 66 w 130"/>
                <a:gd name="T5" fmla="*/ 74 h 83"/>
                <a:gd name="T6" fmla="*/ 117 w 130"/>
                <a:gd name="T7" fmla="*/ 83 h 83"/>
                <a:gd name="T8" fmla="*/ 120 w 130"/>
                <a:gd name="T9" fmla="*/ 77 h 83"/>
                <a:gd name="T10" fmla="*/ 130 w 130"/>
                <a:gd name="T11" fmla="*/ 77 h 83"/>
                <a:gd name="T12" fmla="*/ 120 w 130"/>
                <a:gd name="T13" fmla="*/ 53 h 83"/>
                <a:gd name="T14" fmla="*/ 113 w 130"/>
                <a:gd name="T15" fmla="*/ 39 h 83"/>
                <a:gd name="T16" fmla="*/ 60 w 130"/>
                <a:gd name="T17" fmla="*/ 12 h 83"/>
                <a:gd name="T18" fmla="*/ 33 w 130"/>
                <a:gd name="T19" fmla="*/ 12 h 83"/>
                <a:gd name="T20" fmla="*/ 23 w 130"/>
                <a:gd name="T21" fmla="*/ 0 h 83"/>
                <a:gd name="T22" fmla="*/ 3 w 130"/>
                <a:gd name="T23" fmla="*/ 9 h 83"/>
                <a:gd name="T24" fmla="*/ 0 w 130"/>
                <a:gd name="T25" fmla="*/ 12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12"/>
                  </a:moveTo>
                  <a:lnTo>
                    <a:pt x="26" y="45"/>
                  </a:lnTo>
                  <a:lnTo>
                    <a:pt x="66" y="74"/>
                  </a:lnTo>
                  <a:lnTo>
                    <a:pt x="117" y="83"/>
                  </a:lnTo>
                  <a:lnTo>
                    <a:pt x="120" y="77"/>
                  </a:lnTo>
                  <a:lnTo>
                    <a:pt x="130" y="77"/>
                  </a:lnTo>
                  <a:lnTo>
                    <a:pt x="120" y="53"/>
                  </a:lnTo>
                  <a:lnTo>
                    <a:pt x="113" y="39"/>
                  </a:lnTo>
                  <a:lnTo>
                    <a:pt x="60" y="12"/>
                  </a:lnTo>
                  <a:lnTo>
                    <a:pt x="33" y="12"/>
                  </a:lnTo>
                  <a:lnTo>
                    <a:pt x="23" y="0"/>
                  </a:lnTo>
                  <a:lnTo>
                    <a:pt x="3" y="9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3" name="Freeform 65"/>
            <p:cNvSpPr>
              <a:spLocks/>
            </p:cNvSpPr>
            <p:nvPr/>
          </p:nvSpPr>
          <p:spPr bwMode="auto">
            <a:xfrm>
              <a:off x="6183" y="268"/>
              <a:ext cx="44" cy="120"/>
            </a:xfrm>
            <a:custGeom>
              <a:avLst/>
              <a:gdLst>
                <a:gd name="T0" fmla="*/ 0 w 44"/>
                <a:gd name="T1" fmla="*/ 47 h 120"/>
                <a:gd name="T2" fmla="*/ 10 w 44"/>
                <a:gd name="T3" fmla="*/ 94 h 120"/>
                <a:gd name="T4" fmla="*/ 27 w 44"/>
                <a:gd name="T5" fmla="*/ 120 h 120"/>
                <a:gd name="T6" fmla="*/ 37 w 44"/>
                <a:gd name="T7" fmla="*/ 120 h 120"/>
                <a:gd name="T8" fmla="*/ 44 w 44"/>
                <a:gd name="T9" fmla="*/ 41 h 120"/>
                <a:gd name="T10" fmla="*/ 37 w 44"/>
                <a:gd name="T11" fmla="*/ 20 h 120"/>
                <a:gd name="T12" fmla="*/ 20 w 44"/>
                <a:gd name="T13" fmla="*/ 0 h 120"/>
                <a:gd name="T14" fmla="*/ 10 w 44"/>
                <a:gd name="T15" fmla="*/ 0 h 120"/>
                <a:gd name="T16" fmla="*/ 0 w 44"/>
                <a:gd name="T17" fmla="*/ 47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47"/>
                  </a:moveTo>
                  <a:lnTo>
                    <a:pt x="10" y="94"/>
                  </a:lnTo>
                  <a:lnTo>
                    <a:pt x="27" y="120"/>
                  </a:lnTo>
                  <a:lnTo>
                    <a:pt x="37" y="120"/>
                  </a:lnTo>
                  <a:lnTo>
                    <a:pt x="44" y="41"/>
                  </a:lnTo>
                  <a:lnTo>
                    <a:pt x="37" y="2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4" name="Freeform 66"/>
            <p:cNvSpPr>
              <a:spLocks/>
            </p:cNvSpPr>
            <p:nvPr/>
          </p:nvSpPr>
          <p:spPr bwMode="auto">
            <a:xfrm>
              <a:off x="5619" y="277"/>
              <a:ext cx="224" cy="250"/>
            </a:xfrm>
            <a:custGeom>
              <a:avLst/>
              <a:gdLst>
                <a:gd name="T0" fmla="*/ 80 w 224"/>
                <a:gd name="T1" fmla="*/ 44 h 250"/>
                <a:gd name="T2" fmla="*/ 10 w 224"/>
                <a:gd name="T3" fmla="*/ 105 h 250"/>
                <a:gd name="T4" fmla="*/ 0 w 224"/>
                <a:gd name="T5" fmla="*/ 135 h 250"/>
                <a:gd name="T6" fmla="*/ 3 w 224"/>
                <a:gd name="T7" fmla="*/ 197 h 250"/>
                <a:gd name="T8" fmla="*/ 17 w 224"/>
                <a:gd name="T9" fmla="*/ 223 h 250"/>
                <a:gd name="T10" fmla="*/ 50 w 224"/>
                <a:gd name="T11" fmla="*/ 250 h 250"/>
                <a:gd name="T12" fmla="*/ 94 w 224"/>
                <a:gd name="T13" fmla="*/ 247 h 250"/>
                <a:gd name="T14" fmla="*/ 140 w 224"/>
                <a:gd name="T15" fmla="*/ 220 h 250"/>
                <a:gd name="T16" fmla="*/ 157 w 224"/>
                <a:gd name="T17" fmla="*/ 191 h 250"/>
                <a:gd name="T18" fmla="*/ 154 w 224"/>
                <a:gd name="T19" fmla="*/ 158 h 250"/>
                <a:gd name="T20" fmla="*/ 120 w 224"/>
                <a:gd name="T21" fmla="*/ 135 h 250"/>
                <a:gd name="T22" fmla="*/ 90 w 224"/>
                <a:gd name="T23" fmla="*/ 138 h 250"/>
                <a:gd name="T24" fmla="*/ 70 w 224"/>
                <a:gd name="T25" fmla="*/ 164 h 250"/>
                <a:gd name="T26" fmla="*/ 60 w 224"/>
                <a:gd name="T27" fmla="*/ 194 h 250"/>
                <a:gd name="T28" fmla="*/ 74 w 224"/>
                <a:gd name="T29" fmla="*/ 206 h 250"/>
                <a:gd name="T30" fmla="*/ 80 w 224"/>
                <a:gd name="T31" fmla="*/ 206 h 250"/>
                <a:gd name="T32" fmla="*/ 94 w 224"/>
                <a:gd name="T33" fmla="*/ 191 h 250"/>
                <a:gd name="T34" fmla="*/ 90 w 224"/>
                <a:gd name="T35" fmla="*/ 179 h 250"/>
                <a:gd name="T36" fmla="*/ 90 w 224"/>
                <a:gd name="T37" fmla="*/ 167 h 250"/>
                <a:gd name="T38" fmla="*/ 107 w 224"/>
                <a:gd name="T39" fmla="*/ 153 h 250"/>
                <a:gd name="T40" fmla="*/ 127 w 224"/>
                <a:gd name="T41" fmla="*/ 158 h 250"/>
                <a:gd name="T42" fmla="*/ 140 w 224"/>
                <a:gd name="T43" fmla="*/ 167 h 250"/>
                <a:gd name="T44" fmla="*/ 137 w 224"/>
                <a:gd name="T45" fmla="*/ 197 h 250"/>
                <a:gd name="T46" fmla="*/ 90 w 224"/>
                <a:gd name="T47" fmla="*/ 235 h 250"/>
                <a:gd name="T48" fmla="*/ 50 w 224"/>
                <a:gd name="T49" fmla="*/ 235 h 250"/>
                <a:gd name="T50" fmla="*/ 20 w 224"/>
                <a:gd name="T51" fmla="*/ 197 h 250"/>
                <a:gd name="T52" fmla="*/ 20 w 224"/>
                <a:gd name="T53" fmla="*/ 132 h 250"/>
                <a:gd name="T54" fmla="*/ 53 w 224"/>
                <a:gd name="T55" fmla="*/ 88 h 250"/>
                <a:gd name="T56" fmla="*/ 110 w 224"/>
                <a:gd name="T57" fmla="*/ 50 h 250"/>
                <a:gd name="T58" fmla="*/ 187 w 224"/>
                <a:gd name="T59" fmla="*/ 20 h 250"/>
                <a:gd name="T60" fmla="*/ 224 w 224"/>
                <a:gd name="T61" fmla="*/ 14 h 250"/>
                <a:gd name="T62" fmla="*/ 210 w 224"/>
                <a:gd name="T63" fmla="*/ 14 h 250"/>
                <a:gd name="T64" fmla="*/ 204 w 224"/>
                <a:gd name="T65" fmla="*/ 8 h 250"/>
                <a:gd name="T66" fmla="*/ 207 w 224"/>
                <a:gd name="T67" fmla="*/ 0 h 250"/>
                <a:gd name="T68" fmla="*/ 147 w 224"/>
                <a:gd name="T69" fmla="*/ 14 h 250"/>
                <a:gd name="T70" fmla="*/ 80 w 224"/>
                <a:gd name="T71" fmla="*/ 44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44"/>
                  </a:moveTo>
                  <a:lnTo>
                    <a:pt x="10" y="105"/>
                  </a:lnTo>
                  <a:lnTo>
                    <a:pt x="0" y="135"/>
                  </a:lnTo>
                  <a:lnTo>
                    <a:pt x="3" y="197"/>
                  </a:lnTo>
                  <a:lnTo>
                    <a:pt x="17" y="223"/>
                  </a:lnTo>
                  <a:lnTo>
                    <a:pt x="50" y="250"/>
                  </a:lnTo>
                  <a:lnTo>
                    <a:pt x="94" y="247"/>
                  </a:lnTo>
                  <a:lnTo>
                    <a:pt x="140" y="220"/>
                  </a:lnTo>
                  <a:lnTo>
                    <a:pt x="157" y="191"/>
                  </a:lnTo>
                  <a:lnTo>
                    <a:pt x="154" y="158"/>
                  </a:lnTo>
                  <a:lnTo>
                    <a:pt x="120" y="135"/>
                  </a:lnTo>
                  <a:lnTo>
                    <a:pt x="90" y="138"/>
                  </a:lnTo>
                  <a:lnTo>
                    <a:pt x="70" y="164"/>
                  </a:lnTo>
                  <a:lnTo>
                    <a:pt x="60" y="194"/>
                  </a:lnTo>
                  <a:lnTo>
                    <a:pt x="74" y="206"/>
                  </a:lnTo>
                  <a:lnTo>
                    <a:pt x="80" y="206"/>
                  </a:lnTo>
                  <a:lnTo>
                    <a:pt x="94" y="191"/>
                  </a:lnTo>
                  <a:lnTo>
                    <a:pt x="90" y="179"/>
                  </a:lnTo>
                  <a:lnTo>
                    <a:pt x="90" y="167"/>
                  </a:lnTo>
                  <a:lnTo>
                    <a:pt x="107" y="153"/>
                  </a:lnTo>
                  <a:lnTo>
                    <a:pt x="127" y="158"/>
                  </a:lnTo>
                  <a:lnTo>
                    <a:pt x="140" y="167"/>
                  </a:lnTo>
                  <a:lnTo>
                    <a:pt x="137" y="197"/>
                  </a:lnTo>
                  <a:lnTo>
                    <a:pt x="90" y="235"/>
                  </a:lnTo>
                  <a:lnTo>
                    <a:pt x="50" y="235"/>
                  </a:lnTo>
                  <a:lnTo>
                    <a:pt x="20" y="197"/>
                  </a:lnTo>
                  <a:lnTo>
                    <a:pt x="20" y="132"/>
                  </a:lnTo>
                  <a:lnTo>
                    <a:pt x="53" y="88"/>
                  </a:lnTo>
                  <a:lnTo>
                    <a:pt x="110" y="50"/>
                  </a:lnTo>
                  <a:lnTo>
                    <a:pt x="187" y="20"/>
                  </a:lnTo>
                  <a:lnTo>
                    <a:pt x="224" y="14"/>
                  </a:lnTo>
                  <a:lnTo>
                    <a:pt x="210" y="14"/>
                  </a:lnTo>
                  <a:lnTo>
                    <a:pt x="204" y="8"/>
                  </a:lnTo>
                  <a:lnTo>
                    <a:pt x="207" y="0"/>
                  </a:lnTo>
                  <a:lnTo>
                    <a:pt x="147" y="14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5" name="Freeform 67"/>
            <p:cNvSpPr>
              <a:spLocks/>
            </p:cNvSpPr>
            <p:nvPr/>
          </p:nvSpPr>
          <p:spPr bwMode="auto">
            <a:xfrm>
              <a:off x="6293" y="321"/>
              <a:ext cx="137" cy="61"/>
            </a:xfrm>
            <a:custGeom>
              <a:avLst/>
              <a:gdLst>
                <a:gd name="T0" fmla="*/ 0 w 137"/>
                <a:gd name="T1" fmla="*/ 29 h 61"/>
                <a:gd name="T2" fmla="*/ 4 w 137"/>
                <a:gd name="T3" fmla="*/ 47 h 61"/>
                <a:gd name="T4" fmla="*/ 47 w 137"/>
                <a:gd name="T5" fmla="*/ 61 h 61"/>
                <a:gd name="T6" fmla="*/ 97 w 137"/>
                <a:gd name="T7" fmla="*/ 56 h 61"/>
                <a:gd name="T8" fmla="*/ 134 w 137"/>
                <a:gd name="T9" fmla="*/ 32 h 61"/>
                <a:gd name="T10" fmla="*/ 137 w 137"/>
                <a:gd name="T11" fmla="*/ 23 h 61"/>
                <a:gd name="T12" fmla="*/ 74 w 137"/>
                <a:gd name="T13" fmla="*/ 0 h 61"/>
                <a:gd name="T14" fmla="*/ 17 w 137"/>
                <a:gd name="T15" fmla="*/ 14 h 61"/>
                <a:gd name="T16" fmla="*/ 0 w 137"/>
                <a:gd name="T17" fmla="*/ 29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29"/>
                  </a:moveTo>
                  <a:lnTo>
                    <a:pt x="4" y="47"/>
                  </a:lnTo>
                  <a:lnTo>
                    <a:pt x="47" y="61"/>
                  </a:lnTo>
                  <a:lnTo>
                    <a:pt x="97" y="56"/>
                  </a:lnTo>
                  <a:lnTo>
                    <a:pt x="134" y="32"/>
                  </a:lnTo>
                  <a:lnTo>
                    <a:pt x="137" y="23"/>
                  </a:lnTo>
                  <a:lnTo>
                    <a:pt x="74" y="0"/>
                  </a:lnTo>
                  <a:lnTo>
                    <a:pt x="17" y="1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6" name="Freeform 68"/>
            <p:cNvSpPr>
              <a:spLocks/>
            </p:cNvSpPr>
            <p:nvPr/>
          </p:nvSpPr>
          <p:spPr bwMode="auto">
            <a:xfrm>
              <a:off x="5446" y="359"/>
              <a:ext cx="60" cy="188"/>
            </a:xfrm>
            <a:custGeom>
              <a:avLst/>
              <a:gdLst>
                <a:gd name="T0" fmla="*/ 0 w 60"/>
                <a:gd name="T1" fmla="*/ 79 h 188"/>
                <a:gd name="T2" fmla="*/ 3 w 60"/>
                <a:gd name="T3" fmla="*/ 141 h 188"/>
                <a:gd name="T4" fmla="*/ 16 w 60"/>
                <a:gd name="T5" fmla="*/ 171 h 188"/>
                <a:gd name="T6" fmla="*/ 30 w 60"/>
                <a:gd name="T7" fmla="*/ 188 h 188"/>
                <a:gd name="T8" fmla="*/ 53 w 60"/>
                <a:gd name="T9" fmla="*/ 159 h 188"/>
                <a:gd name="T10" fmla="*/ 60 w 60"/>
                <a:gd name="T11" fmla="*/ 124 h 188"/>
                <a:gd name="T12" fmla="*/ 36 w 60"/>
                <a:gd name="T13" fmla="*/ 35 h 188"/>
                <a:gd name="T14" fmla="*/ 36 w 60"/>
                <a:gd name="T15" fmla="*/ 0 h 188"/>
                <a:gd name="T16" fmla="*/ 6 w 60"/>
                <a:gd name="T17" fmla="*/ 23 h 188"/>
                <a:gd name="T18" fmla="*/ 0 w 60"/>
                <a:gd name="T19" fmla="*/ 7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79"/>
                  </a:moveTo>
                  <a:lnTo>
                    <a:pt x="3" y="141"/>
                  </a:lnTo>
                  <a:lnTo>
                    <a:pt x="16" y="171"/>
                  </a:lnTo>
                  <a:lnTo>
                    <a:pt x="30" y="188"/>
                  </a:lnTo>
                  <a:lnTo>
                    <a:pt x="53" y="159"/>
                  </a:lnTo>
                  <a:lnTo>
                    <a:pt x="60" y="124"/>
                  </a:lnTo>
                  <a:lnTo>
                    <a:pt x="36" y="35"/>
                  </a:lnTo>
                  <a:lnTo>
                    <a:pt x="36" y="0"/>
                  </a:lnTo>
                  <a:lnTo>
                    <a:pt x="6" y="23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7" name="Freeform 69"/>
            <p:cNvSpPr>
              <a:spLocks/>
            </p:cNvSpPr>
            <p:nvPr/>
          </p:nvSpPr>
          <p:spPr bwMode="auto">
            <a:xfrm>
              <a:off x="6126" y="380"/>
              <a:ext cx="84" cy="73"/>
            </a:xfrm>
            <a:custGeom>
              <a:avLst/>
              <a:gdLst>
                <a:gd name="T0" fmla="*/ 57 w 84"/>
                <a:gd name="T1" fmla="*/ 47 h 73"/>
                <a:gd name="T2" fmla="*/ 74 w 84"/>
                <a:gd name="T3" fmla="*/ 73 h 73"/>
                <a:gd name="T4" fmla="*/ 84 w 84"/>
                <a:gd name="T5" fmla="*/ 47 h 73"/>
                <a:gd name="T6" fmla="*/ 67 w 84"/>
                <a:gd name="T7" fmla="*/ 26 h 73"/>
                <a:gd name="T8" fmla="*/ 17 w 84"/>
                <a:gd name="T9" fmla="*/ 0 h 73"/>
                <a:gd name="T10" fmla="*/ 0 w 84"/>
                <a:gd name="T11" fmla="*/ 0 h 73"/>
                <a:gd name="T12" fmla="*/ 57 w 84"/>
                <a:gd name="T13" fmla="*/ 4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47"/>
                  </a:moveTo>
                  <a:lnTo>
                    <a:pt x="74" y="73"/>
                  </a:lnTo>
                  <a:lnTo>
                    <a:pt x="84" y="47"/>
                  </a:lnTo>
                  <a:lnTo>
                    <a:pt x="67" y="2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57" y="4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8" name="Freeform 70"/>
            <p:cNvSpPr>
              <a:spLocks/>
            </p:cNvSpPr>
            <p:nvPr/>
          </p:nvSpPr>
          <p:spPr bwMode="auto">
            <a:xfrm>
              <a:off x="5756" y="380"/>
              <a:ext cx="317" cy="506"/>
            </a:xfrm>
            <a:custGeom>
              <a:avLst/>
              <a:gdLst>
                <a:gd name="T0" fmla="*/ 93 w 317"/>
                <a:gd name="T1" fmla="*/ 64 h 506"/>
                <a:gd name="T2" fmla="*/ 57 w 317"/>
                <a:gd name="T3" fmla="*/ 105 h 506"/>
                <a:gd name="T4" fmla="*/ 7 w 317"/>
                <a:gd name="T5" fmla="*/ 203 h 506"/>
                <a:gd name="T6" fmla="*/ 0 w 317"/>
                <a:gd name="T7" fmla="*/ 282 h 506"/>
                <a:gd name="T8" fmla="*/ 0 w 317"/>
                <a:gd name="T9" fmla="*/ 320 h 506"/>
                <a:gd name="T10" fmla="*/ 7 w 317"/>
                <a:gd name="T11" fmla="*/ 358 h 506"/>
                <a:gd name="T12" fmla="*/ 67 w 317"/>
                <a:gd name="T13" fmla="*/ 438 h 506"/>
                <a:gd name="T14" fmla="*/ 127 w 317"/>
                <a:gd name="T15" fmla="*/ 485 h 506"/>
                <a:gd name="T16" fmla="*/ 177 w 317"/>
                <a:gd name="T17" fmla="*/ 506 h 506"/>
                <a:gd name="T18" fmla="*/ 234 w 317"/>
                <a:gd name="T19" fmla="*/ 503 h 506"/>
                <a:gd name="T20" fmla="*/ 307 w 317"/>
                <a:gd name="T21" fmla="*/ 441 h 506"/>
                <a:gd name="T22" fmla="*/ 317 w 317"/>
                <a:gd name="T23" fmla="*/ 406 h 506"/>
                <a:gd name="T24" fmla="*/ 314 w 317"/>
                <a:gd name="T25" fmla="*/ 320 h 506"/>
                <a:gd name="T26" fmla="*/ 287 w 317"/>
                <a:gd name="T27" fmla="*/ 285 h 506"/>
                <a:gd name="T28" fmla="*/ 247 w 317"/>
                <a:gd name="T29" fmla="*/ 270 h 506"/>
                <a:gd name="T30" fmla="*/ 180 w 317"/>
                <a:gd name="T31" fmla="*/ 276 h 506"/>
                <a:gd name="T32" fmla="*/ 163 w 317"/>
                <a:gd name="T33" fmla="*/ 300 h 506"/>
                <a:gd name="T34" fmla="*/ 163 w 317"/>
                <a:gd name="T35" fmla="*/ 338 h 506"/>
                <a:gd name="T36" fmla="*/ 177 w 317"/>
                <a:gd name="T37" fmla="*/ 353 h 506"/>
                <a:gd name="T38" fmla="*/ 180 w 317"/>
                <a:gd name="T39" fmla="*/ 353 h 506"/>
                <a:gd name="T40" fmla="*/ 187 w 317"/>
                <a:gd name="T41" fmla="*/ 350 h 506"/>
                <a:gd name="T42" fmla="*/ 194 w 317"/>
                <a:gd name="T43" fmla="*/ 361 h 506"/>
                <a:gd name="T44" fmla="*/ 197 w 317"/>
                <a:gd name="T45" fmla="*/ 364 h 506"/>
                <a:gd name="T46" fmla="*/ 200 w 317"/>
                <a:gd name="T47" fmla="*/ 367 h 506"/>
                <a:gd name="T48" fmla="*/ 214 w 317"/>
                <a:gd name="T49" fmla="*/ 367 h 506"/>
                <a:gd name="T50" fmla="*/ 200 w 317"/>
                <a:gd name="T51" fmla="*/ 326 h 506"/>
                <a:gd name="T52" fmla="*/ 207 w 317"/>
                <a:gd name="T53" fmla="*/ 300 h 506"/>
                <a:gd name="T54" fmla="*/ 240 w 317"/>
                <a:gd name="T55" fmla="*/ 282 h 506"/>
                <a:gd name="T56" fmla="*/ 274 w 317"/>
                <a:gd name="T57" fmla="*/ 285 h 506"/>
                <a:gd name="T58" fmla="*/ 300 w 317"/>
                <a:gd name="T59" fmla="*/ 311 h 506"/>
                <a:gd name="T60" fmla="*/ 310 w 317"/>
                <a:gd name="T61" fmla="*/ 344 h 506"/>
                <a:gd name="T62" fmla="*/ 294 w 317"/>
                <a:gd name="T63" fmla="*/ 417 h 506"/>
                <a:gd name="T64" fmla="*/ 260 w 317"/>
                <a:gd name="T65" fmla="*/ 470 h 506"/>
                <a:gd name="T66" fmla="*/ 227 w 317"/>
                <a:gd name="T67" fmla="*/ 494 h 506"/>
                <a:gd name="T68" fmla="*/ 170 w 317"/>
                <a:gd name="T69" fmla="*/ 494 h 506"/>
                <a:gd name="T70" fmla="*/ 110 w 317"/>
                <a:gd name="T71" fmla="*/ 467 h 506"/>
                <a:gd name="T72" fmla="*/ 57 w 317"/>
                <a:gd name="T73" fmla="*/ 417 h 506"/>
                <a:gd name="T74" fmla="*/ 23 w 317"/>
                <a:gd name="T75" fmla="*/ 320 h 506"/>
                <a:gd name="T76" fmla="*/ 27 w 317"/>
                <a:gd name="T77" fmla="*/ 214 h 506"/>
                <a:gd name="T78" fmla="*/ 57 w 317"/>
                <a:gd name="T79" fmla="*/ 155 h 506"/>
                <a:gd name="T80" fmla="*/ 77 w 317"/>
                <a:gd name="T81" fmla="*/ 126 h 506"/>
                <a:gd name="T82" fmla="*/ 177 w 317"/>
                <a:gd name="T83" fmla="*/ 44 h 506"/>
                <a:gd name="T84" fmla="*/ 244 w 317"/>
                <a:gd name="T85" fmla="*/ 11 h 506"/>
                <a:gd name="T86" fmla="*/ 280 w 317"/>
                <a:gd name="T87" fmla="*/ 8 h 506"/>
                <a:gd name="T88" fmla="*/ 280 w 317"/>
                <a:gd name="T89" fmla="*/ 0 h 506"/>
                <a:gd name="T90" fmla="*/ 210 w 317"/>
                <a:gd name="T91" fmla="*/ 14 h 506"/>
                <a:gd name="T92" fmla="*/ 93 w 317"/>
                <a:gd name="T93" fmla="*/ 64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64"/>
                  </a:moveTo>
                  <a:lnTo>
                    <a:pt x="57" y="105"/>
                  </a:lnTo>
                  <a:lnTo>
                    <a:pt x="7" y="203"/>
                  </a:lnTo>
                  <a:lnTo>
                    <a:pt x="0" y="282"/>
                  </a:lnTo>
                  <a:lnTo>
                    <a:pt x="0" y="320"/>
                  </a:lnTo>
                  <a:lnTo>
                    <a:pt x="7" y="358"/>
                  </a:lnTo>
                  <a:lnTo>
                    <a:pt x="67" y="438"/>
                  </a:lnTo>
                  <a:lnTo>
                    <a:pt x="127" y="485"/>
                  </a:lnTo>
                  <a:lnTo>
                    <a:pt x="177" y="506"/>
                  </a:lnTo>
                  <a:lnTo>
                    <a:pt x="234" y="503"/>
                  </a:lnTo>
                  <a:lnTo>
                    <a:pt x="307" y="441"/>
                  </a:lnTo>
                  <a:lnTo>
                    <a:pt x="317" y="406"/>
                  </a:lnTo>
                  <a:lnTo>
                    <a:pt x="314" y="320"/>
                  </a:lnTo>
                  <a:lnTo>
                    <a:pt x="287" y="285"/>
                  </a:lnTo>
                  <a:lnTo>
                    <a:pt x="247" y="270"/>
                  </a:lnTo>
                  <a:lnTo>
                    <a:pt x="180" y="276"/>
                  </a:lnTo>
                  <a:lnTo>
                    <a:pt x="163" y="300"/>
                  </a:lnTo>
                  <a:lnTo>
                    <a:pt x="163" y="338"/>
                  </a:lnTo>
                  <a:lnTo>
                    <a:pt x="177" y="353"/>
                  </a:lnTo>
                  <a:lnTo>
                    <a:pt x="180" y="353"/>
                  </a:lnTo>
                  <a:lnTo>
                    <a:pt x="187" y="350"/>
                  </a:lnTo>
                  <a:lnTo>
                    <a:pt x="194" y="361"/>
                  </a:lnTo>
                  <a:lnTo>
                    <a:pt x="197" y="364"/>
                  </a:lnTo>
                  <a:lnTo>
                    <a:pt x="200" y="367"/>
                  </a:lnTo>
                  <a:lnTo>
                    <a:pt x="214" y="367"/>
                  </a:lnTo>
                  <a:lnTo>
                    <a:pt x="200" y="326"/>
                  </a:lnTo>
                  <a:lnTo>
                    <a:pt x="207" y="300"/>
                  </a:lnTo>
                  <a:lnTo>
                    <a:pt x="240" y="282"/>
                  </a:lnTo>
                  <a:lnTo>
                    <a:pt x="274" y="285"/>
                  </a:lnTo>
                  <a:lnTo>
                    <a:pt x="300" y="311"/>
                  </a:lnTo>
                  <a:lnTo>
                    <a:pt x="310" y="344"/>
                  </a:lnTo>
                  <a:lnTo>
                    <a:pt x="294" y="417"/>
                  </a:lnTo>
                  <a:lnTo>
                    <a:pt x="260" y="470"/>
                  </a:lnTo>
                  <a:lnTo>
                    <a:pt x="227" y="494"/>
                  </a:lnTo>
                  <a:lnTo>
                    <a:pt x="170" y="494"/>
                  </a:lnTo>
                  <a:lnTo>
                    <a:pt x="110" y="467"/>
                  </a:lnTo>
                  <a:lnTo>
                    <a:pt x="57" y="417"/>
                  </a:lnTo>
                  <a:lnTo>
                    <a:pt x="23" y="320"/>
                  </a:lnTo>
                  <a:lnTo>
                    <a:pt x="27" y="214"/>
                  </a:lnTo>
                  <a:lnTo>
                    <a:pt x="57" y="155"/>
                  </a:lnTo>
                  <a:lnTo>
                    <a:pt x="77" y="126"/>
                  </a:lnTo>
                  <a:lnTo>
                    <a:pt x="177" y="44"/>
                  </a:lnTo>
                  <a:lnTo>
                    <a:pt x="244" y="11"/>
                  </a:lnTo>
                  <a:lnTo>
                    <a:pt x="280" y="8"/>
                  </a:lnTo>
                  <a:lnTo>
                    <a:pt x="280" y="0"/>
                  </a:lnTo>
                  <a:lnTo>
                    <a:pt x="210" y="14"/>
                  </a:lnTo>
                  <a:lnTo>
                    <a:pt x="93" y="64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49" name="Freeform 71"/>
            <p:cNvSpPr>
              <a:spLocks/>
            </p:cNvSpPr>
            <p:nvPr/>
          </p:nvSpPr>
          <p:spPr bwMode="auto">
            <a:xfrm>
              <a:off x="6140" y="409"/>
              <a:ext cx="36" cy="132"/>
            </a:xfrm>
            <a:custGeom>
              <a:avLst/>
              <a:gdLst>
                <a:gd name="T0" fmla="*/ 0 w 36"/>
                <a:gd name="T1" fmla="*/ 71 h 132"/>
                <a:gd name="T2" fmla="*/ 36 w 36"/>
                <a:gd name="T3" fmla="*/ 132 h 132"/>
                <a:gd name="T4" fmla="*/ 36 w 36"/>
                <a:gd name="T5" fmla="*/ 56 h 132"/>
                <a:gd name="T6" fmla="*/ 26 w 36"/>
                <a:gd name="T7" fmla="*/ 29 h 132"/>
                <a:gd name="T8" fmla="*/ 10 w 36"/>
                <a:gd name="T9" fmla="*/ 15 h 132"/>
                <a:gd name="T10" fmla="*/ 3 w 36"/>
                <a:gd name="T11" fmla="*/ 0 h 132"/>
                <a:gd name="T12" fmla="*/ 0 w 36"/>
                <a:gd name="T13" fmla="*/ 0 h 132"/>
                <a:gd name="T14" fmla="*/ 0 w 36"/>
                <a:gd name="T15" fmla="*/ 7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71"/>
                  </a:moveTo>
                  <a:lnTo>
                    <a:pt x="36" y="132"/>
                  </a:lnTo>
                  <a:lnTo>
                    <a:pt x="36" y="56"/>
                  </a:lnTo>
                  <a:lnTo>
                    <a:pt x="26" y="29"/>
                  </a:lnTo>
                  <a:lnTo>
                    <a:pt x="10" y="1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0" name="Freeform 72"/>
            <p:cNvSpPr>
              <a:spLocks/>
            </p:cNvSpPr>
            <p:nvPr/>
          </p:nvSpPr>
          <p:spPr bwMode="auto">
            <a:xfrm>
              <a:off x="6223" y="424"/>
              <a:ext cx="54" cy="50"/>
            </a:xfrm>
            <a:custGeom>
              <a:avLst/>
              <a:gdLst>
                <a:gd name="T0" fmla="*/ 0 w 54"/>
                <a:gd name="T1" fmla="*/ 50 h 50"/>
                <a:gd name="T2" fmla="*/ 54 w 54"/>
                <a:gd name="T3" fmla="*/ 17 h 50"/>
                <a:gd name="T4" fmla="*/ 17 w 54"/>
                <a:gd name="T5" fmla="*/ 0 h 50"/>
                <a:gd name="T6" fmla="*/ 0 w 54"/>
                <a:gd name="T7" fmla="*/ 41 h 50"/>
                <a:gd name="T8" fmla="*/ 0 w 54"/>
                <a:gd name="T9" fmla="*/ 5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50"/>
                  </a:moveTo>
                  <a:lnTo>
                    <a:pt x="54" y="17"/>
                  </a:lnTo>
                  <a:lnTo>
                    <a:pt x="17" y="0"/>
                  </a:lnTo>
                  <a:lnTo>
                    <a:pt x="0" y="4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1" name="Freeform 73"/>
            <p:cNvSpPr>
              <a:spLocks/>
            </p:cNvSpPr>
            <p:nvPr/>
          </p:nvSpPr>
          <p:spPr bwMode="auto">
            <a:xfrm>
              <a:off x="6307" y="465"/>
              <a:ext cx="230" cy="432"/>
            </a:xfrm>
            <a:custGeom>
              <a:avLst/>
              <a:gdLst>
                <a:gd name="T0" fmla="*/ 83 w 230"/>
                <a:gd name="T1" fmla="*/ 106 h 432"/>
                <a:gd name="T2" fmla="*/ 126 w 230"/>
                <a:gd name="T3" fmla="*/ 173 h 432"/>
                <a:gd name="T4" fmla="*/ 170 w 230"/>
                <a:gd name="T5" fmla="*/ 250 h 432"/>
                <a:gd name="T6" fmla="*/ 197 w 230"/>
                <a:gd name="T7" fmla="*/ 341 h 432"/>
                <a:gd name="T8" fmla="*/ 197 w 230"/>
                <a:gd name="T9" fmla="*/ 362 h 432"/>
                <a:gd name="T10" fmla="*/ 230 w 230"/>
                <a:gd name="T11" fmla="*/ 432 h 432"/>
                <a:gd name="T12" fmla="*/ 173 w 230"/>
                <a:gd name="T13" fmla="*/ 250 h 432"/>
                <a:gd name="T14" fmla="*/ 123 w 230"/>
                <a:gd name="T15" fmla="*/ 141 h 432"/>
                <a:gd name="T16" fmla="*/ 50 w 230"/>
                <a:gd name="T17" fmla="*/ 38 h 432"/>
                <a:gd name="T18" fmla="*/ 0 w 230"/>
                <a:gd name="T19" fmla="*/ 0 h 432"/>
                <a:gd name="T20" fmla="*/ 0 w 230"/>
                <a:gd name="T21" fmla="*/ 35 h 432"/>
                <a:gd name="T22" fmla="*/ 83 w 230"/>
                <a:gd name="T23" fmla="*/ 10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106"/>
                  </a:moveTo>
                  <a:lnTo>
                    <a:pt x="126" y="173"/>
                  </a:lnTo>
                  <a:lnTo>
                    <a:pt x="170" y="250"/>
                  </a:lnTo>
                  <a:lnTo>
                    <a:pt x="197" y="341"/>
                  </a:lnTo>
                  <a:lnTo>
                    <a:pt x="197" y="362"/>
                  </a:lnTo>
                  <a:lnTo>
                    <a:pt x="230" y="432"/>
                  </a:lnTo>
                  <a:lnTo>
                    <a:pt x="173" y="250"/>
                  </a:lnTo>
                  <a:lnTo>
                    <a:pt x="123" y="141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0" y="35"/>
                  </a:lnTo>
                  <a:lnTo>
                    <a:pt x="83" y="10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2" name="Freeform 74"/>
            <p:cNvSpPr>
              <a:spLocks/>
            </p:cNvSpPr>
            <p:nvPr/>
          </p:nvSpPr>
          <p:spPr bwMode="auto">
            <a:xfrm>
              <a:off x="6220" y="468"/>
              <a:ext cx="57" cy="106"/>
            </a:xfrm>
            <a:custGeom>
              <a:avLst/>
              <a:gdLst>
                <a:gd name="T0" fmla="*/ 3 w 57"/>
                <a:gd name="T1" fmla="*/ 47 h 106"/>
                <a:gd name="T2" fmla="*/ 0 w 57"/>
                <a:gd name="T3" fmla="*/ 94 h 106"/>
                <a:gd name="T4" fmla="*/ 0 w 57"/>
                <a:gd name="T5" fmla="*/ 106 h 106"/>
                <a:gd name="T6" fmla="*/ 43 w 57"/>
                <a:gd name="T7" fmla="*/ 67 h 106"/>
                <a:gd name="T8" fmla="*/ 57 w 57"/>
                <a:gd name="T9" fmla="*/ 47 h 106"/>
                <a:gd name="T10" fmla="*/ 57 w 57"/>
                <a:gd name="T11" fmla="*/ 0 h 106"/>
                <a:gd name="T12" fmla="*/ 23 w 57"/>
                <a:gd name="T13" fmla="*/ 17 h 106"/>
                <a:gd name="T14" fmla="*/ 3 w 57"/>
                <a:gd name="T15" fmla="*/ 47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47"/>
                  </a:moveTo>
                  <a:lnTo>
                    <a:pt x="0" y="94"/>
                  </a:lnTo>
                  <a:lnTo>
                    <a:pt x="0" y="106"/>
                  </a:lnTo>
                  <a:lnTo>
                    <a:pt x="43" y="67"/>
                  </a:lnTo>
                  <a:lnTo>
                    <a:pt x="57" y="47"/>
                  </a:lnTo>
                  <a:lnTo>
                    <a:pt x="57" y="0"/>
                  </a:lnTo>
                  <a:lnTo>
                    <a:pt x="23" y="17"/>
                  </a:lnTo>
                  <a:lnTo>
                    <a:pt x="3" y="47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3" name="Freeform 75"/>
            <p:cNvSpPr>
              <a:spLocks/>
            </p:cNvSpPr>
            <p:nvPr/>
          </p:nvSpPr>
          <p:spPr bwMode="auto">
            <a:xfrm>
              <a:off x="5172" y="500"/>
              <a:ext cx="153" cy="112"/>
            </a:xfrm>
            <a:custGeom>
              <a:avLst/>
              <a:gdLst>
                <a:gd name="T0" fmla="*/ 10 w 153"/>
                <a:gd name="T1" fmla="*/ 77 h 112"/>
                <a:gd name="T2" fmla="*/ 0 w 153"/>
                <a:gd name="T3" fmla="*/ 103 h 112"/>
                <a:gd name="T4" fmla="*/ 0 w 153"/>
                <a:gd name="T5" fmla="*/ 112 h 112"/>
                <a:gd name="T6" fmla="*/ 40 w 153"/>
                <a:gd name="T7" fmla="*/ 109 h 112"/>
                <a:gd name="T8" fmla="*/ 77 w 153"/>
                <a:gd name="T9" fmla="*/ 94 h 112"/>
                <a:gd name="T10" fmla="*/ 90 w 153"/>
                <a:gd name="T11" fmla="*/ 83 h 112"/>
                <a:gd name="T12" fmla="*/ 103 w 153"/>
                <a:gd name="T13" fmla="*/ 88 h 112"/>
                <a:gd name="T14" fmla="*/ 143 w 153"/>
                <a:gd name="T15" fmla="*/ 24 h 112"/>
                <a:gd name="T16" fmla="*/ 153 w 153"/>
                <a:gd name="T17" fmla="*/ 3 h 112"/>
                <a:gd name="T18" fmla="*/ 147 w 153"/>
                <a:gd name="T19" fmla="*/ 0 h 112"/>
                <a:gd name="T20" fmla="*/ 50 w 153"/>
                <a:gd name="T21" fmla="*/ 41 h 112"/>
                <a:gd name="T22" fmla="*/ 10 w 153"/>
                <a:gd name="T23" fmla="*/ 77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77"/>
                  </a:moveTo>
                  <a:lnTo>
                    <a:pt x="0" y="103"/>
                  </a:lnTo>
                  <a:lnTo>
                    <a:pt x="0" y="112"/>
                  </a:lnTo>
                  <a:lnTo>
                    <a:pt x="40" y="109"/>
                  </a:lnTo>
                  <a:lnTo>
                    <a:pt x="77" y="94"/>
                  </a:lnTo>
                  <a:lnTo>
                    <a:pt x="90" y="83"/>
                  </a:lnTo>
                  <a:lnTo>
                    <a:pt x="103" y="88"/>
                  </a:lnTo>
                  <a:lnTo>
                    <a:pt x="143" y="24"/>
                  </a:lnTo>
                  <a:lnTo>
                    <a:pt x="153" y="3"/>
                  </a:lnTo>
                  <a:lnTo>
                    <a:pt x="147" y="0"/>
                  </a:lnTo>
                  <a:lnTo>
                    <a:pt x="50" y="41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4" name="Freeform 76"/>
            <p:cNvSpPr>
              <a:spLocks/>
            </p:cNvSpPr>
            <p:nvPr/>
          </p:nvSpPr>
          <p:spPr bwMode="auto">
            <a:xfrm>
              <a:off x="5015" y="503"/>
              <a:ext cx="17" cy="3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3 h 3"/>
                <a:gd name="T4" fmla="*/ 17 w 17"/>
                <a:gd name="T5" fmla="*/ 0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0"/>
                  </a:move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5" name="Freeform 77"/>
            <p:cNvSpPr>
              <a:spLocks/>
            </p:cNvSpPr>
            <p:nvPr/>
          </p:nvSpPr>
          <p:spPr bwMode="auto">
            <a:xfrm>
              <a:off x="5329" y="530"/>
              <a:ext cx="46" cy="188"/>
            </a:xfrm>
            <a:custGeom>
              <a:avLst/>
              <a:gdLst>
                <a:gd name="T0" fmla="*/ 0 w 46"/>
                <a:gd name="T1" fmla="*/ 150 h 188"/>
                <a:gd name="T2" fmla="*/ 20 w 46"/>
                <a:gd name="T3" fmla="*/ 188 h 188"/>
                <a:gd name="T4" fmla="*/ 46 w 46"/>
                <a:gd name="T5" fmla="*/ 147 h 188"/>
                <a:gd name="T6" fmla="*/ 40 w 46"/>
                <a:gd name="T7" fmla="*/ 50 h 188"/>
                <a:gd name="T8" fmla="*/ 20 w 46"/>
                <a:gd name="T9" fmla="*/ 17 h 188"/>
                <a:gd name="T10" fmla="*/ 13 w 46"/>
                <a:gd name="T11" fmla="*/ 0 h 188"/>
                <a:gd name="T12" fmla="*/ 6 w 46"/>
                <a:gd name="T13" fmla="*/ 0 h 188"/>
                <a:gd name="T14" fmla="*/ 0 w 46"/>
                <a:gd name="T15" fmla="*/ 15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150"/>
                  </a:moveTo>
                  <a:lnTo>
                    <a:pt x="20" y="188"/>
                  </a:lnTo>
                  <a:lnTo>
                    <a:pt x="46" y="147"/>
                  </a:lnTo>
                  <a:lnTo>
                    <a:pt x="40" y="50"/>
                  </a:lnTo>
                  <a:lnTo>
                    <a:pt x="20" y="1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6" name="Freeform 78"/>
            <p:cNvSpPr>
              <a:spLocks/>
            </p:cNvSpPr>
            <p:nvPr/>
          </p:nvSpPr>
          <p:spPr bwMode="auto">
            <a:xfrm>
              <a:off x="6657" y="603"/>
              <a:ext cx="77" cy="103"/>
            </a:xfrm>
            <a:custGeom>
              <a:avLst/>
              <a:gdLst>
                <a:gd name="T0" fmla="*/ 13 w 77"/>
                <a:gd name="T1" fmla="*/ 44 h 103"/>
                <a:gd name="T2" fmla="*/ 0 w 77"/>
                <a:gd name="T3" fmla="*/ 88 h 103"/>
                <a:gd name="T4" fmla="*/ 17 w 77"/>
                <a:gd name="T5" fmla="*/ 103 h 103"/>
                <a:gd name="T6" fmla="*/ 30 w 77"/>
                <a:gd name="T7" fmla="*/ 97 h 103"/>
                <a:gd name="T8" fmla="*/ 77 w 77"/>
                <a:gd name="T9" fmla="*/ 30 h 103"/>
                <a:gd name="T10" fmla="*/ 70 w 77"/>
                <a:gd name="T11" fmla="*/ 0 h 103"/>
                <a:gd name="T12" fmla="*/ 33 w 77"/>
                <a:gd name="T13" fmla="*/ 18 h 103"/>
                <a:gd name="T14" fmla="*/ 13 w 77"/>
                <a:gd name="T15" fmla="*/ 44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44"/>
                  </a:moveTo>
                  <a:lnTo>
                    <a:pt x="0" y="88"/>
                  </a:lnTo>
                  <a:lnTo>
                    <a:pt x="17" y="103"/>
                  </a:lnTo>
                  <a:lnTo>
                    <a:pt x="30" y="97"/>
                  </a:lnTo>
                  <a:lnTo>
                    <a:pt x="77" y="30"/>
                  </a:lnTo>
                  <a:lnTo>
                    <a:pt x="70" y="0"/>
                  </a:lnTo>
                  <a:lnTo>
                    <a:pt x="33" y="1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7" name="Freeform 79"/>
            <p:cNvSpPr>
              <a:spLocks/>
            </p:cNvSpPr>
            <p:nvPr/>
          </p:nvSpPr>
          <p:spPr bwMode="auto">
            <a:xfrm>
              <a:off x="6156" y="680"/>
              <a:ext cx="14" cy="20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0"/>
                  </a:moveTo>
                  <a:lnTo>
                    <a:pt x="1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8" name="Freeform 80"/>
            <p:cNvSpPr>
              <a:spLocks/>
            </p:cNvSpPr>
            <p:nvPr/>
          </p:nvSpPr>
          <p:spPr bwMode="auto">
            <a:xfrm>
              <a:off x="5062" y="683"/>
              <a:ext cx="153" cy="94"/>
            </a:xfrm>
            <a:custGeom>
              <a:avLst/>
              <a:gdLst>
                <a:gd name="T0" fmla="*/ 56 w 153"/>
                <a:gd name="T1" fmla="*/ 29 h 94"/>
                <a:gd name="T2" fmla="*/ 0 w 153"/>
                <a:gd name="T3" fmla="*/ 94 h 94"/>
                <a:gd name="T4" fmla="*/ 40 w 153"/>
                <a:gd name="T5" fmla="*/ 91 h 94"/>
                <a:gd name="T6" fmla="*/ 70 w 153"/>
                <a:gd name="T7" fmla="*/ 79 h 94"/>
                <a:gd name="T8" fmla="*/ 103 w 153"/>
                <a:gd name="T9" fmla="*/ 61 h 94"/>
                <a:gd name="T10" fmla="*/ 120 w 153"/>
                <a:gd name="T11" fmla="*/ 61 h 94"/>
                <a:gd name="T12" fmla="*/ 143 w 153"/>
                <a:gd name="T13" fmla="*/ 35 h 94"/>
                <a:gd name="T14" fmla="*/ 143 w 153"/>
                <a:gd name="T15" fmla="*/ 14 h 94"/>
                <a:gd name="T16" fmla="*/ 153 w 153"/>
                <a:gd name="T17" fmla="*/ 0 h 94"/>
                <a:gd name="T18" fmla="*/ 90 w 153"/>
                <a:gd name="T19" fmla="*/ 11 h 94"/>
                <a:gd name="T20" fmla="*/ 56 w 153"/>
                <a:gd name="T21" fmla="*/ 29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29"/>
                  </a:moveTo>
                  <a:lnTo>
                    <a:pt x="0" y="94"/>
                  </a:lnTo>
                  <a:lnTo>
                    <a:pt x="40" y="91"/>
                  </a:lnTo>
                  <a:lnTo>
                    <a:pt x="70" y="79"/>
                  </a:lnTo>
                  <a:lnTo>
                    <a:pt x="103" y="61"/>
                  </a:lnTo>
                  <a:lnTo>
                    <a:pt x="120" y="61"/>
                  </a:lnTo>
                  <a:lnTo>
                    <a:pt x="143" y="35"/>
                  </a:lnTo>
                  <a:lnTo>
                    <a:pt x="143" y="14"/>
                  </a:lnTo>
                  <a:lnTo>
                    <a:pt x="153" y="0"/>
                  </a:lnTo>
                  <a:lnTo>
                    <a:pt x="90" y="11"/>
                  </a:lnTo>
                  <a:lnTo>
                    <a:pt x="56" y="29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59" name="Freeform 81"/>
            <p:cNvSpPr>
              <a:spLocks/>
            </p:cNvSpPr>
            <p:nvPr/>
          </p:nvSpPr>
          <p:spPr bwMode="auto">
            <a:xfrm>
              <a:off x="5179" y="700"/>
              <a:ext cx="70" cy="186"/>
            </a:xfrm>
            <a:custGeom>
              <a:avLst/>
              <a:gdLst>
                <a:gd name="T0" fmla="*/ 33 w 70"/>
                <a:gd name="T1" fmla="*/ 44 h 186"/>
                <a:gd name="T2" fmla="*/ 0 w 70"/>
                <a:gd name="T3" fmla="*/ 177 h 186"/>
                <a:gd name="T4" fmla="*/ 3 w 70"/>
                <a:gd name="T5" fmla="*/ 186 h 186"/>
                <a:gd name="T6" fmla="*/ 30 w 70"/>
                <a:gd name="T7" fmla="*/ 177 h 186"/>
                <a:gd name="T8" fmla="*/ 53 w 70"/>
                <a:gd name="T9" fmla="*/ 150 h 186"/>
                <a:gd name="T10" fmla="*/ 70 w 70"/>
                <a:gd name="T11" fmla="*/ 103 h 186"/>
                <a:gd name="T12" fmla="*/ 70 w 70"/>
                <a:gd name="T13" fmla="*/ 0 h 186"/>
                <a:gd name="T14" fmla="*/ 63 w 70"/>
                <a:gd name="T15" fmla="*/ 0 h 186"/>
                <a:gd name="T16" fmla="*/ 33 w 70"/>
                <a:gd name="T17" fmla="*/ 44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44"/>
                  </a:moveTo>
                  <a:lnTo>
                    <a:pt x="0" y="177"/>
                  </a:lnTo>
                  <a:lnTo>
                    <a:pt x="3" y="186"/>
                  </a:lnTo>
                  <a:lnTo>
                    <a:pt x="30" y="177"/>
                  </a:lnTo>
                  <a:lnTo>
                    <a:pt x="53" y="150"/>
                  </a:lnTo>
                  <a:lnTo>
                    <a:pt x="70" y="103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33" y="44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0" name="Freeform 82"/>
            <p:cNvSpPr>
              <a:spLocks/>
            </p:cNvSpPr>
            <p:nvPr/>
          </p:nvSpPr>
          <p:spPr bwMode="auto">
            <a:xfrm>
              <a:off x="6570" y="730"/>
              <a:ext cx="30" cy="120"/>
            </a:xfrm>
            <a:custGeom>
              <a:avLst/>
              <a:gdLst>
                <a:gd name="T0" fmla="*/ 0 w 30"/>
                <a:gd name="T1" fmla="*/ 8 h 120"/>
                <a:gd name="T2" fmla="*/ 0 w 30"/>
                <a:gd name="T3" fmla="*/ 73 h 120"/>
                <a:gd name="T4" fmla="*/ 14 w 30"/>
                <a:gd name="T5" fmla="*/ 103 h 120"/>
                <a:gd name="T6" fmla="*/ 30 w 30"/>
                <a:gd name="T7" fmla="*/ 120 h 120"/>
                <a:gd name="T8" fmla="*/ 30 w 30"/>
                <a:gd name="T9" fmla="*/ 47 h 120"/>
                <a:gd name="T10" fmla="*/ 14 w 30"/>
                <a:gd name="T11" fmla="*/ 23 h 120"/>
                <a:gd name="T12" fmla="*/ 14 w 30"/>
                <a:gd name="T13" fmla="*/ 0 h 120"/>
                <a:gd name="T14" fmla="*/ 10 w 30"/>
                <a:gd name="T15" fmla="*/ 0 h 120"/>
                <a:gd name="T16" fmla="*/ 0 w 30"/>
                <a:gd name="T17" fmla="*/ 8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8"/>
                  </a:moveTo>
                  <a:lnTo>
                    <a:pt x="0" y="73"/>
                  </a:lnTo>
                  <a:lnTo>
                    <a:pt x="14" y="103"/>
                  </a:lnTo>
                  <a:lnTo>
                    <a:pt x="30" y="120"/>
                  </a:lnTo>
                  <a:lnTo>
                    <a:pt x="30" y="47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1" name="Freeform 83"/>
            <p:cNvSpPr>
              <a:spLocks/>
            </p:cNvSpPr>
            <p:nvPr/>
          </p:nvSpPr>
          <p:spPr bwMode="auto">
            <a:xfrm>
              <a:off x="6183" y="730"/>
              <a:ext cx="87" cy="100"/>
            </a:xfrm>
            <a:custGeom>
              <a:avLst/>
              <a:gdLst>
                <a:gd name="T0" fmla="*/ 0 w 87"/>
                <a:gd name="T1" fmla="*/ 3 h 100"/>
                <a:gd name="T2" fmla="*/ 23 w 87"/>
                <a:gd name="T3" fmla="*/ 44 h 100"/>
                <a:gd name="T4" fmla="*/ 64 w 87"/>
                <a:gd name="T5" fmla="*/ 88 h 100"/>
                <a:gd name="T6" fmla="*/ 77 w 87"/>
                <a:gd name="T7" fmla="*/ 100 h 100"/>
                <a:gd name="T8" fmla="*/ 80 w 87"/>
                <a:gd name="T9" fmla="*/ 100 h 100"/>
                <a:gd name="T10" fmla="*/ 87 w 87"/>
                <a:gd name="T11" fmla="*/ 97 h 100"/>
                <a:gd name="T12" fmla="*/ 64 w 87"/>
                <a:gd name="T13" fmla="*/ 67 h 100"/>
                <a:gd name="T14" fmla="*/ 60 w 87"/>
                <a:gd name="T15" fmla="*/ 41 h 100"/>
                <a:gd name="T16" fmla="*/ 57 w 87"/>
                <a:gd name="T17" fmla="*/ 38 h 100"/>
                <a:gd name="T18" fmla="*/ 54 w 87"/>
                <a:gd name="T19" fmla="*/ 38 h 100"/>
                <a:gd name="T20" fmla="*/ 44 w 87"/>
                <a:gd name="T21" fmla="*/ 44 h 100"/>
                <a:gd name="T22" fmla="*/ 10 w 87"/>
                <a:gd name="T23" fmla="*/ 0 h 100"/>
                <a:gd name="T24" fmla="*/ 3 w 87"/>
                <a:gd name="T25" fmla="*/ 0 h 100"/>
                <a:gd name="T26" fmla="*/ 0 w 87"/>
                <a:gd name="T27" fmla="*/ 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3"/>
                  </a:moveTo>
                  <a:lnTo>
                    <a:pt x="23" y="44"/>
                  </a:lnTo>
                  <a:lnTo>
                    <a:pt x="64" y="88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7" y="97"/>
                  </a:lnTo>
                  <a:lnTo>
                    <a:pt x="64" y="67"/>
                  </a:lnTo>
                  <a:lnTo>
                    <a:pt x="60" y="41"/>
                  </a:lnTo>
                  <a:lnTo>
                    <a:pt x="57" y="38"/>
                  </a:lnTo>
                  <a:lnTo>
                    <a:pt x="54" y="38"/>
                  </a:lnTo>
                  <a:lnTo>
                    <a:pt x="44" y="44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2" name="Freeform 84"/>
            <p:cNvSpPr>
              <a:spLocks/>
            </p:cNvSpPr>
            <p:nvPr/>
          </p:nvSpPr>
          <p:spPr bwMode="auto">
            <a:xfrm>
              <a:off x="6630" y="759"/>
              <a:ext cx="64" cy="94"/>
            </a:xfrm>
            <a:custGeom>
              <a:avLst/>
              <a:gdLst>
                <a:gd name="T0" fmla="*/ 0 w 64"/>
                <a:gd name="T1" fmla="*/ 68 h 94"/>
                <a:gd name="T2" fmla="*/ 0 w 64"/>
                <a:gd name="T3" fmla="*/ 94 h 94"/>
                <a:gd name="T4" fmla="*/ 20 w 64"/>
                <a:gd name="T5" fmla="*/ 94 h 94"/>
                <a:gd name="T6" fmla="*/ 47 w 64"/>
                <a:gd name="T7" fmla="*/ 62 h 94"/>
                <a:gd name="T8" fmla="*/ 64 w 64"/>
                <a:gd name="T9" fmla="*/ 0 h 94"/>
                <a:gd name="T10" fmla="*/ 20 w 64"/>
                <a:gd name="T11" fmla="*/ 44 h 94"/>
                <a:gd name="T12" fmla="*/ 0 w 64"/>
                <a:gd name="T13" fmla="*/ 68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68"/>
                  </a:moveTo>
                  <a:lnTo>
                    <a:pt x="0" y="94"/>
                  </a:lnTo>
                  <a:lnTo>
                    <a:pt x="20" y="94"/>
                  </a:lnTo>
                  <a:lnTo>
                    <a:pt x="47" y="62"/>
                  </a:lnTo>
                  <a:lnTo>
                    <a:pt x="64" y="0"/>
                  </a:lnTo>
                  <a:lnTo>
                    <a:pt x="20" y="4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3" name="Freeform 85"/>
            <p:cNvSpPr>
              <a:spLocks/>
            </p:cNvSpPr>
            <p:nvPr/>
          </p:nvSpPr>
          <p:spPr bwMode="auto">
            <a:xfrm>
              <a:off x="4938" y="874"/>
              <a:ext cx="147" cy="120"/>
            </a:xfrm>
            <a:custGeom>
              <a:avLst/>
              <a:gdLst>
                <a:gd name="T0" fmla="*/ 84 w 147"/>
                <a:gd name="T1" fmla="*/ 29 h 120"/>
                <a:gd name="T2" fmla="*/ 4 w 147"/>
                <a:gd name="T3" fmla="*/ 109 h 120"/>
                <a:gd name="T4" fmla="*/ 0 w 147"/>
                <a:gd name="T5" fmla="*/ 120 h 120"/>
                <a:gd name="T6" fmla="*/ 77 w 147"/>
                <a:gd name="T7" fmla="*/ 106 h 120"/>
                <a:gd name="T8" fmla="*/ 134 w 147"/>
                <a:gd name="T9" fmla="*/ 50 h 120"/>
                <a:gd name="T10" fmla="*/ 147 w 147"/>
                <a:gd name="T11" fmla="*/ 0 h 120"/>
                <a:gd name="T12" fmla="*/ 104 w 147"/>
                <a:gd name="T13" fmla="*/ 23 h 120"/>
                <a:gd name="T14" fmla="*/ 84 w 147"/>
                <a:gd name="T15" fmla="*/ 29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29"/>
                  </a:moveTo>
                  <a:lnTo>
                    <a:pt x="4" y="109"/>
                  </a:lnTo>
                  <a:lnTo>
                    <a:pt x="0" y="120"/>
                  </a:lnTo>
                  <a:lnTo>
                    <a:pt x="77" y="106"/>
                  </a:lnTo>
                  <a:lnTo>
                    <a:pt x="134" y="50"/>
                  </a:lnTo>
                  <a:lnTo>
                    <a:pt x="147" y="0"/>
                  </a:lnTo>
                  <a:lnTo>
                    <a:pt x="104" y="23"/>
                  </a:lnTo>
                  <a:lnTo>
                    <a:pt x="84" y="29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4" name="Freeform 86"/>
            <p:cNvSpPr>
              <a:spLocks/>
            </p:cNvSpPr>
            <p:nvPr/>
          </p:nvSpPr>
          <p:spPr bwMode="auto">
            <a:xfrm>
              <a:off x="6654" y="906"/>
              <a:ext cx="53" cy="109"/>
            </a:xfrm>
            <a:custGeom>
              <a:avLst/>
              <a:gdLst>
                <a:gd name="T0" fmla="*/ 3 w 53"/>
                <a:gd name="T1" fmla="*/ 109 h 109"/>
                <a:gd name="T2" fmla="*/ 36 w 53"/>
                <a:gd name="T3" fmla="*/ 77 h 109"/>
                <a:gd name="T4" fmla="*/ 53 w 53"/>
                <a:gd name="T5" fmla="*/ 3 h 109"/>
                <a:gd name="T6" fmla="*/ 50 w 53"/>
                <a:gd name="T7" fmla="*/ 0 h 109"/>
                <a:gd name="T8" fmla="*/ 0 w 53"/>
                <a:gd name="T9" fmla="*/ 65 h 109"/>
                <a:gd name="T10" fmla="*/ 3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109"/>
                  </a:moveTo>
                  <a:lnTo>
                    <a:pt x="36" y="77"/>
                  </a:lnTo>
                  <a:lnTo>
                    <a:pt x="53" y="3"/>
                  </a:lnTo>
                  <a:lnTo>
                    <a:pt x="50" y="0"/>
                  </a:lnTo>
                  <a:lnTo>
                    <a:pt x="0" y="65"/>
                  </a:lnTo>
                  <a:lnTo>
                    <a:pt x="3" y="109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5" name="Freeform 87"/>
            <p:cNvSpPr>
              <a:spLocks/>
            </p:cNvSpPr>
            <p:nvPr/>
          </p:nvSpPr>
          <p:spPr bwMode="auto">
            <a:xfrm>
              <a:off x="6544" y="906"/>
              <a:ext cx="10" cy="53"/>
            </a:xfrm>
            <a:custGeom>
              <a:avLst/>
              <a:gdLst>
                <a:gd name="T0" fmla="*/ 0 w 10"/>
                <a:gd name="T1" fmla="*/ 0 h 53"/>
                <a:gd name="T2" fmla="*/ 10 w 10"/>
                <a:gd name="T3" fmla="*/ 53 h 53"/>
                <a:gd name="T4" fmla="*/ 0 w 10"/>
                <a:gd name="T5" fmla="*/ 0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0"/>
                  </a:move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6" name="Freeform 88"/>
            <p:cNvSpPr>
              <a:spLocks/>
            </p:cNvSpPr>
            <p:nvPr/>
          </p:nvSpPr>
          <p:spPr bwMode="auto">
            <a:xfrm>
              <a:off x="6580" y="936"/>
              <a:ext cx="60" cy="108"/>
            </a:xfrm>
            <a:custGeom>
              <a:avLst/>
              <a:gdLst>
                <a:gd name="T0" fmla="*/ 0 w 60"/>
                <a:gd name="T1" fmla="*/ 20 h 108"/>
                <a:gd name="T2" fmla="*/ 7 w 60"/>
                <a:gd name="T3" fmla="*/ 32 h 108"/>
                <a:gd name="T4" fmla="*/ 7 w 60"/>
                <a:gd name="T5" fmla="*/ 47 h 108"/>
                <a:gd name="T6" fmla="*/ 37 w 60"/>
                <a:gd name="T7" fmla="*/ 94 h 108"/>
                <a:gd name="T8" fmla="*/ 54 w 60"/>
                <a:gd name="T9" fmla="*/ 108 h 108"/>
                <a:gd name="T10" fmla="*/ 57 w 60"/>
                <a:gd name="T11" fmla="*/ 108 h 108"/>
                <a:gd name="T12" fmla="*/ 60 w 60"/>
                <a:gd name="T13" fmla="*/ 106 h 108"/>
                <a:gd name="T14" fmla="*/ 44 w 60"/>
                <a:gd name="T15" fmla="*/ 47 h 108"/>
                <a:gd name="T16" fmla="*/ 44 w 60"/>
                <a:gd name="T17" fmla="*/ 38 h 108"/>
                <a:gd name="T18" fmla="*/ 24 w 60"/>
                <a:gd name="T19" fmla="*/ 29 h 108"/>
                <a:gd name="T20" fmla="*/ 4 w 60"/>
                <a:gd name="T21" fmla="*/ 0 h 108"/>
                <a:gd name="T22" fmla="*/ 0 w 60"/>
                <a:gd name="T23" fmla="*/ 0 h 108"/>
                <a:gd name="T24" fmla="*/ 0 w 60"/>
                <a:gd name="T25" fmla="*/ 20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20"/>
                  </a:moveTo>
                  <a:lnTo>
                    <a:pt x="7" y="32"/>
                  </a:lnTo>
                  <a:lnTo>
                    <a:pt x="7" y="47"/>
                  </a:lnTo>
                  <a:lnTo>
                    <a:pt x="37" y="94"/>
                  </a:lnTo>
                  <a:lnTo>
                    <a:pt x="54" y="108"/>
                  </a:lnTo>
                  <a:lnTo>
                    <a:pt x="57" y="108"/>
                  </a:lnTo>
                  <a:lnTo>
                    <a:pt x="60" y="106"/>
                  </a:lnTo>
                  <a:lnTo>
                    <a:pt x="44" y="47"/>
                  </a:lnTo>
                  <a:lnTo>
                    <a:pt x="44" y="38"/>
                  </a:lnTo>
                  <a:lnTo>
                    <a:pt x="24" y="2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7" name="Freeform 89"/>
            <p:cNvSpPr>
              <a:spLocks/>
            </p:cNvSpPr>
            <p:nvPr/>
          </p:nvSpPr>
          <p:spPr bwMode="auto">
            <a:xfrm>
              <a:off x="6557" y="968"/>
              <a:ext cx="77" cy="415"/>
            </a:xfrm>
            <a:custGeom>
              <a:avLst/>
              <a:gdLst>
                <a:gd name="T0" fmla="*/ 27 w 77"/>
                <a:gd name="T1" fmla="*/ 124 h 415"/>
                <a:gd name="T2" fmla="*/ 40 w 77"/>
                <a:gd name="T3" fmla="*/ 227 h 415"/>
                <a:gd name="T4" fmla="*/ 47 w 77"/>
                <a:gd name="T5" fmla="*/ 318 h 415"/>
                <a:gd name="T6" fmla="*/ 43 w 77"/>
                <a:gd name="T7" fmla="*/ 321 h 415"/>
                <a:gd name="T8" fmla="*/ 67 w 77"/>
                <a:gd name="T9" fmla="*/ 406 h 415"/>
                <a:gd name="T10" fmla="*/ 67 w 77"/>
                <a:gd name="T11" fmla="*/ 412 h 415"/>
                <a:gd name="T12" fmla="*/ 73 w 77"/>
                <a:gd name="T13" fmla="*/ 415 h 415"/>
                <a:gd name="T14" fmla="*/ 77 w 77"/>
                <a:gd name="T15" fmla="*/ 415 h 415"/>
                <a:gd name="T16" fmla="*/ 73 w 77"/>
                <a:gd name="T17" fmla="*/ 329 h 415"/>
                <a:gd name="T18" fmla="*/ 60 w 77"/>
                <a:gd name="T19" fmla="*/ 306 h 415"/>
                <a:gd name="T20" fmla="*/ 40 w 77"/>
                <a:gd name="T21" fmla="*/ 153 h 415"/>
                <a:gd name="T22" fmla="*/ 0 w 77"/>
                <a:gd name="T23" fmla="*/ 0 h 415"/>
                <a:gd name="T24" fmla="*/ 10 w 77"/>
                <a:gd name="T25" fmla="*/ 68 h 415"/>
                <a:gd name="T26" fmla="*/ 27 w 77"/>
                <a:gd name="T27" fmla="*/ 124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124"/>
                  </a:moveTo>
                  <a:lnTo>
                    <a:pt x="40" y="227"/>
                  </a:lnTo>
                  <a:lnTo>
                    <a:pt x="47" y="318"/>
                  </a:lnTo>
                  <a:lnTo>
                    <a:pt x="43" y="321"/>
                  </a:lnTo>
                  <a:lnTo>
                    <a:pt x="67" y="406"/>
                  </a:lnTo>
                  <a:lnTo>
                    <a:pt x="67" y="412"/>
                  </a:lnTo>
                  <a:lnTo>
                    <a:pt x="73" y="415"/>
                  </a:lnTo>
                  <a:lnTo>
                    <a:pt x="77" y="415"/>
                  </a:lnTo>
                  <a:lnTo>
                    <a:pt x="73" y="329"/>
                  </a:lnTo>
                  <a:lnTo>
                    <a:pt x="60" y="306"/>
                  </a:lnTo>
                  <a:lnTo>
                    <a:pt x="40" y="153"/>
                  </a:lnTo>
                  <a:lnTo>
                    <a:pt x="0" y="0"/>
                  </a:lnTo>
                  <a:lnTo>
                    <a:pt x="10" y="68"/>
                  </a:lnTo>
                  <a:lnTo>
                    <a:pt x="27" y="124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8" name="Freeform 90"/>
            <p:cNvSpPr>
              <a:spLocks/>
            </p:cNvSpPr>
            <p:nvPr/>
          </p:nvSpPr>
          <p:spPr bwMode="auto">
            <a:xfrm>
              <a:off x="6644" y="1186"/>
              <a:ext cx="230" cy="182"/>
            </a:xfrm>
            <a:custGeom>
              <a:avLst/>
              <a:gdLst>
                <a:gd name="T0" fmla="*/ 66 w 230"/>
                <a:gd name="T1" fmla="*/ 29 h 182"/>
                <a:gd name="T2" fmla="*/ 30 w 230"/>
                <a:gd name="T3" fmla="*/ 73 h 182"/>
                <a:gd name="T4" fmla="*/ 0 w 230"/>
                <a:gd name="T5" fmla="*/ 182 h 182"/>
                <a:gd name="T6" fmla="*/ 26 w 230"/>
                <a:gd name="T7" fmla="*/ 114 h 182"/>
                <a:gd name="T8" fmla="*/ 76 w 230"/>
                <a:gd name="T9" fmla="*/ 50 h 182"/>
                <a:gd name="T10" fmla="*/ 130 w 230"/>
                <a:gd name="T11" fmla="*/ 20 h 182"/>
                <a:gd name="T12" fmla="*/ 167 w 230"/>
                <a:gd name="T13" fmla="*/ 23 h 182"/>
                <a:gd name="T14" fmla="*/ 193 w 230"/>
                <a:gd name="T15" fmla="*/ 29 h 182"/>
                <a:gd name="T16" fmla="*/ 227 w 230"/>
                <a:gd name="T17" fmla="*/ 61 h 182"/>
                <a:gd name="T18" fmla="*/ 230 w 230"/>
                <a:gd name="T19" fmla="*/ 82 h 182"/>
                <a:gd name="T20" fmla="*/ 227 w 230"/>
                <a:gd name="T21" fmla="*/ 38 h 182"/>
                <a:gd name="T22" fmla="*/ 187 w 230"/>
                <a:gd name="T23" fmla="*/ 3 h 182"/>
                <a:gd name="T24" fmla="*/ 177 w 230"/>
                <a:gd name="T25" fmla="*/ 0 h 182"/>
                <a:gd name="T26" fmla="*/ 123 w 230"/>
                <a:gd name="T27" fmla="*/ 0 h 182"/>
                <a:gd name="T28" fmla="*/ 66 w 230"/>
                <a:gd name="T29" fmla="*/ 29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29"/>
                  </a:moveTo>
                  <a:lnTo>
                    <a:pt x="30" y="73"/>
                  </a:lnTo>
                  <a:lnTo>
                    <a:pt x="0" y="182"/>
                  </a:lnTo>
                  <a:lnTo>
                    <a:pt x="26" y="114"/>
                  </a:lnTo>
                  <a:lnTo>
                    <a:pt x="76" y="50"/>
                  </a:lnTo>
                  <a:lnTo>
                    <a:pt x="130" y="20"/>
                  </a:lnTo>
                  <a:lnTo>
                    <a:pt x="167" y="23"/>
                  </a:lnTo>
                  <a:lnTo>
                    <a:pt x="193" y="29"/>
                  </a:lnTo>
                  <a:lnTo>
                    <a:pt x="227" y="61"/>
                  </a:lnTo>
                  <a:lnTo>
                    <a:pt x="230" y="82"/>
                  </a:lnTo>
                  <a:lnTo>
                    <a:pt x="227" y="38"/>
                  </a:lnTo>
                  <a:lnTo>
                    <a:pt x="187" y="3"/>
                  </a:lnTo>
                  <a:lnTo>
                    <a:pt x="177" y="0"/>
                  </a:lnTo>
                  <a:lnTo>
                    <a:pt x="123" y="0"/>
                  </a:lnTo>
                  <a:lnTo>
                    <a:pt x="66" y="29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69" name="Freeform 91"/>
            <p:cNvSpPr>
              <a:spLocks/>
            </p:cNvSpPr>
            <p:nvPr/>
          </p:nvSpPr>
          <p:spPr bwMode="auto">
            <a:xfrm>
              <a:off x="6477" y="1289"/>
              <a:ext cx="147" cy="397"/>
            </a:xfrm>
            <a:custGeom>
              <a:avLst/>
              <a:gdLst>
                <a:gd name="T0" fmla="*/ 113 w 147"/>
                <a:gd name="T1" fmla="*/ 220 h 397"/>
                <a:gd name="T2" fmla="*/ 140 w 147"/>
                <a:gd name="T3" fmla="*/ 329 h 397"/>
                <a:gd name="T4" fmla="*/ 147 w 147"/>
                <a:gd name="T5" fmla="*/ 397 h 397"/>
                <a:gd name="T6" fmla="*/ 147 w 147"/>
                <a:gd name="T7" fmla="*/ 285 h 397"/>
                <a:gd name="T8" fmla="*/ 137 w 147"/>
                <a:gd name="T9" fmla="*/ 117 h 397"/>
                <a:gd name="T10" fmla="*/ 113 w 147"/>
                <a:gd name="T11" fmla="*/ 79 h 397"/>
                <a:gd name="T12" fmla="*/ 90 w 147"/>
                <a:gd name="T13" fmla="*/ 64 h 397"/>
                <a:gd name="T14" fmla="*/ 73 w 147"/>
                <a:gd name="T15" fmla="*/ 44 h 397"/>
                <a:gd name="T16" fmla="*/ 0 w 147"/>
                <a:gd name="T17" fmla="*/ 0 h 397"/>
                <a:gd name="T18" fmla="*/ 80 w 147"/>
                <a:gd name="T19" fmla="*/ 135 h 397"/>
                <a:gd name="T20" fmla="*/ 113 w 147"/>
                <a:gd name="T21" fmla="*/ 220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220"/>
                  </a:moveTo>
                  <a:lnTo>
                    <a:pt x="140" y="329"/>
                  </a:lnTo>
                  <a:lnTo>
                    <a:pt x="147" y="397"/>
                  </a:lnTo>
                  <a:lnTo>
                    <a:pt x="147" y="285"/>
                  </a:lnTo>
                  <a:lnTo>
                    <a:pt x="137" y="117"/>
                  </a:lnTo>
                  <a:lnTo>
                    <a:pt x="113" y="79"/>
                  </a:lnTo>
                  <a:lnTo>
                    <a:pt x="90" y="64"/>
                  </a:lnTo>
                  <a:lnTo>
                    <a:pt x="73" y="44"/>
                  </a:lnTo>
                  <a:lnTo>
                    <a:pt x="0" y="0"/>
                  </a:lnTo>
                  <a:lnTo>
                    <a:pt x="80" y="135"/>
                  </a:lnTo>
                  <a:lnTo>
                    <a:pt x="113" y="220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0" name="Freeform 92"/>
            <p:cNvSpPr>
              <a:spLocks/>
            </p:cNvSpPr>
            <p:nvPr/>
          </p:nvSpPr>
          <p:spPr bwMode="auto">
            <a:xfrm>
              <a:off x="4601" y="182"/>
              <a:ext cx="120" cy="339"/>
            </a:xfrm>
            <a:custGeom>
              <a:avLst/>
              <a:gdLst>
                <a:gd name="T0" fmla="*/ 60 w 120"/>
                <a:gd name="T1" fmla="*/ 3 h 339"/>
                <a:gd name="T2" fmla="*/ 64 w 120"/>
                <a:gd name="T3" fmla="*/ 0 h 339"/>
                <a:gd name="T4" fmla="*/ 77 w 120"/>
                <a:gd name="T5" fmla="*/ 0 h 339"/>
                <a:gd name="T6" fmla="*/ 84 w 120"/>
                <a:gd name="T7" fmla="*/ 9 h 339"/>
                <a:gd name="T8" fmla="*/ 80 w 120"/>
                <a:gd name="T9" fmla="*/ 18 h 339"/>
                <a:gd name="T10" fmla="*/ 77 w 120"/>
                <a:gd name="T11" fmla="*/ 24 h 339"/>
                <a:gd name="T12" fmla="*/ 54 w 120"/>
                <a:gd name="T13" fmla="*/ 39 h 339"/>
                <a:gd name="T14" fmla="*/ 37 w 120"/>
                <a:gd name="T15" fmla="*/ 56 h 339"/>
                <a:gd name="T16" fmla="*/ 27 w 120"/>
                <a:gd name="T17" fmla="*/ 80 h 339"/>
                <a:gd name="T18" fmla="*/ 20 w 120"/>
                <a:gd name="T19" fmla="*/ 103 h 339"/>
                <a:gd name="T20" fmla="*/ 17 w 120"/>
                <a:gd name="T21" fmla="*/ 139 h 339"/>
                <a:gd name="T22" fmla="*/ 17 w 120"/>
                <a:gd name="T23" fmla="*/ 174 h 339"/>
                <a:gd name="T24" fmla="*/ 20 w 120"/>
                <a:gd name="T25" fmla="*/ 209 h 339"/>
                <a:gd name="T26" fmla="*/ 34 w 120"/>
                <a:gd name="T27" fmla="*/ 239 h 339"/>
                <a:gd name="T28" fmla="*/ 40 w 120"/>
                <a:gd name="T29" fmla="*/ 248 h 339"/>
                <a:gd name="T30" fmla="*/ 47 w 120"/>
                <a:gd name="T31" fmla="*/ 256 h 339"/>
                <a:gd name="T32" fmla="*/ 54 w 120"/>
                <a:gd name="T33" fmla="*/ 262 h 339"/>
                <a:gd name="T34" fmla="*/ 57 w 120"/>
                <a:gd name="T35" fmla="*/ 268 h 339"/>
                <a:gd name="T36" fmla="*/ 70 w 120"/>
                <a:gd name="T37" fmla="*/ 292 h 339"/>
                <a:gd name="T38" fmla="*/ 84 w 120"/>
                <a:gd name="T39" fmla="*/ 309 h 339"/>
                <a:gd name="T40" fmla="*/ 97 w 120"/>
                <a:gd name="T41" fmla="*/ 324 h 339"/>
                <a:gd name="T42" fmla="*/ 120 w 120"/>
                <a:gd name="T43" fmla="*/ 339 h 339"/>
                <a:gd name="T44" fmla="*/ 107 w 120"/>
                <a:gd name="T45" fmla="*/ 333 h 339"/>
                <a:gd name="T46" fmla="*/ 87 w 120"/>
                <a:gd name="T47" fmla="*/ 318 h 339"/>
                <a:gd name="T48" fmla="*/ 74 w 120"/>
                <a:gd name="T49" fmla="*/ 303 h 339"/>
                <a:gd name="T50" fmla="*/ 60 w 120"/>
                <a:gd name="T51" fmla="*/ 283 h 339"/>
                <a:gd name="T52" fmla="*/ 50 w 120"/>
                <a:gd name="T53" fmla="*/ 268 h 339"/>
                <a:gd name="T54" fmla="*/ 40 w 120"/>
                <a:gd name="T55" fmla="*/ 262 h 339"/>
                <a:gd name="T56" fmla="*/ 34 w 120"/>
                <a:gd name="T57" fmla="*/ 256 h 339"/>
                <a:gd name="T58" fmla="*/ 27 w 120"/>
                <a:gd name="T59" fmla="*/ 248 h 339"/>
                <a:gd name="T60" fmla="*/ 17 w 120"/>
                <a:gd name="T61" fmla="*/ 230 h 339"/>
                <a:gd name="T62" fmla="*/ 4 w 120"/>
                <a:gd name="T63" fmla="*/ 195 h 339"/>
                <a:gd name="T64" fmla="*/ 0 w 120"/>
                <a:gd name="T65" fmla="*/ 159 h 339"/>
                <a:gd name="T66" fmla="*/ 0 w 120"/>
                <a:gd name="T67" fmla="*/ 121 h 339"/>
                <a:gd name="T68" fmla="*/ 0 w 120"/>
                <a:gd name="T69" fmla="*/ 89 h 339"/>
                <a:gd name="T70" fmla="*/ 7 w 120"/>
                <a:gd name="T71" fmla="*/ 59 h 339"/>
                <a:gd name="T72" fmla="*/ 20 w 120"/>
                <a:gd name="T73" fmla="*/ 36 h 339"/>
                <a:gd name="T74" fmla="*/ 44 w 120"/>
                <a:gd name="T75" fmla="*/ 12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0" y="6"/>
                  </a:lnTo>
                  <a:lnTo>
                    <a:pt x="84" y="9"/>
                  </a:lnTo>
                  <a:lnTo>
                    <a:pt x="84" y="15"/>
                  </a:lnTo>
                  <a:lnTo>
                    <a:pt x="80" y="18"/>
                  </a:lnTo>
                  <a:lnTo>
                    <a:pt x="77" y="24"/>
                  </a:lnTo>
                  <a:lnTo>
                    <a:pt x="64" y="33"/>
                  </a:lnTo>
                  <a:lnTo>
                    <a:pt x="54" y="39"/>
                  </a:lnTo>
                  <a:lnTo>
                    <a:pt x="44" y="47"/>
                  </a:lnTo>
                  <a:lnTo>
                    <a:pt x="37" y="56"/>
                  </a:lnTo>
                  <a:lnTo>
                    <a:pt x="30" y="68"/>
                  </a:lnTo>
                  <a:lnTo>
                    <a:pt x="27" y="80"/>
                  </a:lnTo>
                  <a:lnTo>
                    <a:pt x="24" y="92"/>
                  </a:lnTo>
                  <a:lnTo>
                    <a:pt x="20" y="103"/>
                  </a:lnTo>
                  <a:lnTo>
                    <a:pt x="20" y="121"/>
                  </a:lnTo>
                  <a:lnTo>
                    <a:pt x="17" y="139"/>
                  </a:lnTo>
                  <a:lnTo>
                    <a:pt x="17" y="156"/>
                  </a:lnTo>
                  <a:lnTo>
                    <a:pt x="17" y="174"/>
                  </a:lnTo>
                  <a:lnTo>
                    <a:pt x="20" y="192"/>
                  </a:lnTo>
                  <a:lnTo>
                    <a:pt x="20" y="209"/>
                  </a:lnTo>
                  <a:lnTo>
                    <a:pt x="27" y="224"/>
                  </a:lnTo>
                  <a:lnTo>
                    <a:pt x="34" y="239"/>
                  </a:lnTo>
                  <a:lnTo>
                    <a:pt x="37" y="245"/>
                  </a:lnTo>
                  <a:lnTo>
                    <a:pt x="40" y="248"/>
                  </a:lnTo>
                  <a:lnTo>
                    <a:pt x="44" y="250"/>
                  </a:lnTo>
                  <a:lnTo>
                    <a:pt x="47" y="256"/>
                  </a:lnTo>
                  <a:lnTo>
                    <a:pt x="50" y="259"/>
                  </a:lnTo>
                  <a:lnTo>
                    <a:pt x="54" y="262"/>
                  </a:lnTo>
                  <a:lnTo>
                    <a:pt x="54" y="265"/>
                  </a:lnTo>
                  <a:lnTo>
                    <a:pt x="57" y="268"/>
                  </a:lnTo>
                  <a:lnTo>
                    <a:pt x="67" y="280"/>
                  </a:lnTo>
                  <a:lnTo>
                    <a:pt x="70" y="292"/>
                  </a:lnTo>
                  <a:lnTo>
                    <a:pt x="77" y="301"/>
                  </a:lnTo>
                  <a:lnTo>
                    <a:pt x="84" y="309"/>
                  </a:lnTo>
                  <a:lnTo>
                    <a:pt x="90" y="318"/>
                  </a:lnTo>
                  <a:lnTo>
                    <a:pt x="97" y="324"/>
                  </a:lnTo>
                  <a:lnTo>
                    <a:pt x="107" y="333"/>
                  </a:lnTo>
                  <a:lnTo>
                    <a:pt x="120" y="339"/>
                  </a:lnTo>
                  <a:lnTo>
                    <a:pt x="107" y="333"/>
                  </a:lnTo>
                  <a:lnTo>
                    <a:pt x="97" y="327"/>
                  </a:lnTo>
                  <a:lnTo>
                    <a:pt x="87" y="318"/>
                  </a:lnTo>
                  <a:lnTo>
                    <a:pt x="80" y="312"/>
                  </a:lnTo>
                  <a:lnTo>
                    <a:pt x="74" y="303"/>
                  </a:lnTo>
                  <a:lnTo>
                    <a:pt x="67" y="295"/>
                  </a:lnTo>
                  <a:lnTo>
                    <a:pt x="60" y="283"/>
                  </a:lnTo>
                  <a:lnTo>
                    <a:pt x="50" y="274"/>
                  </a:lnTo>
                  <a:lnTo>
                    <a:pt x="50" y="268"/>
                  </a:lnTo>
                  <a:lnTo>
                    <a:pt x="44" y="265"/>
                  </a:lnTo>
                  <a:lnTo>
                    <a:pt x="40" y="262"/>
                  </a:lnTo>
                  <a:lnTo>
                    <a:pt x="37" y="259"/>
                  </a:lnTo>
                  <a:lnTo>
                    <a:pt x="34" y="256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4" y="245"/>
                  </a:lnTo>
                  <a:lnTo>
                    <a:pt x="17" y="230"/>
                  </a:lnTo>
                  <a:lnTo>
                    <a:pt x="10" y="212"/>
                  </a:lnTo>
                  <a:lnTo>
                    <a:pt x="4" y="195"/>
                  </a:lnTo>
                  <a:lnTo>
                    <a:pt x="4" y="177"/>
                  </a:lnTo>
                  <a:lnTo>
                    <a:pt x="0" y="159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0" y="89"/>
                  </a:lnTo>
                  <a:lnTo>
                    <a:pt x="4" y="71"/>
                  </a:lnTo>
                  <a:lnTo>
                    <a:pt x="7" y="59"/>
                  </a:lnTo>
                  <a:lnTo>
                    <a:pt x="14" y="47"/>
                  </a:lnTo>
                  <a:lnTo>
                    <a:pt x="20" y="36"/>
                  </a:lnTo>
                  <a:lnTo>
                    <a:pt x="30" y="24"/>
                  </a:lnTo>
                  <a:lnTo>
                    <a:pt x="44" y="1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1" name="Freeform 93"/>
            <p:cNvSpPr>
              <a:spLocks/>
            </p:cNvSpPr>
            <p:nvPr/>
          </p:nvSpPr>
          <p:spPr bwMode="auto">
            <a:xfrm>
              <a:off x="4882" y="206"/>
              <a:ext cx="83" cy="168"/>
            </a:xfrm>
            <a:custGeom>
              <a:avLst/>
              <a:gdLst>
                <a:gd name="T0" fmla="*/ 63 w 83"/>
                <a:gd name="T1" fmla="*/ 21 h 168"/>
                <a:gd name="T2" fmla="*/ 43 w 83"/>
                <a:gd name="T3" fmla="*/ 26 h 168"/>
                <a:gd name="T4" fmla="*/ 30 w 83"/>
                <a:gd name="T5" fmla="*/ 50 h 168"/>
                <a:gd name="T6" fmla="*/ 23 w 83"/>
                <a:gd name="T7" fmla="*/ 71 h 168"/>
                <a:gd name="T8" fmla="*/ 20 w 83"/>
                <a:gd name="T9" fmla="*/ 88 h 168"/>
                <a:gd name="T10" fmla="*/ 16 w 83"/>
                <a:gd name="T11" fmla="*/ 103 h 168"/>
                <a:gd name="T12" fmla="*/ 20 w 83"/>
                <a:gd name="T13" fmla="*/ 118 h 168"/>
                <a:gd name="T14" fmla="*/ 26 w 83"/>
                <a:gd name="T15" fmla="*/ 132 h 168"/>
                <a:gd name="T16" fmla="*/ 40 w 83"/>
                <a:gd name="T17" fmla="*/ 147 h 168"/>
                <a:gd name="T18" fmla="*/ 53 w 83"/>
                <a:gd name="T19" fmla="*/ 168 h 168"/>
                <a:gd name="T20" fmla="*/ 53 w 83"/>
                <a:gd name="T21" fmla="*/ 168 h 168"/>
                <a:gd name="T22" fmla="*/ 43 w 83"/>
                <a:gd name="T23" fmla="*/ 156 h 168"/>
                <a:gd name="T24" fmla="*/ 33 w 83"/>
                <a:gd name="T25" fmla="*/ 147 h 168"/>
                <a:gd name="T26" fmla="*/ 23 w 83"/>
                <a:gd name="T27" fmla="*/ 138 h 168"/>
                <a:gd name="T28" fmla="*/ 13 w 83"/>
                <a:gd name="T29" fmla="*/ 132 h 168"/>
                <a:gd name="T30" fmla="*/ 6 w 83"/>
                <a:gd name="T31" fmla="*/ 124 h 168"/>
                <a:gd name="T32" fmla="*/ 3 w 83"/>
                <a:gd name="T33" fmla="*/ 112 h 168"/>
                <a:gd name="T34" fmla="*/ 0 w 83"/>
                <a:gd name="T35" fmla="*/ 100 h 168"/>
                <a:gd name="T36" fmla="*/ 3 w 83"/>
                <a:gd name="T37" fmla="*/ 85 h 168"/>
                <a:gd name="T38" fmla="*/ 3 w 83"/>
                <a:gd name="T39" fmla="*/ 82 h 168"/>
                <a:gd name="T40" fmla="*/ 3 w 83"/>
                <a:gd name="T41" fmla="*/ 76 h 168"/>
                <a:gd name="T42" fmla="*/ 6 w 83"/>
                <a:gd name="T43" fmla="*/ 71 h 168"/>
                <a:gd name="T44" fmla="*/ 6 w 83"/>
                <a:gd name="T45" fmla="*/ 68 h 168"/>
                <a:gd name="T46" fmla="*/ 10 w 83"/>
                <a:gd name="T47" fmla="*/ 62 h 168"/>
                <a:gd name="T48" fmla="*/ 10 w 83"/>
                <a:gd name="T49" fmla="*/ 59 h 168"/>
                <a:gd name="T50" fmla="*/ 13 w 83"/>
                <a:gd name="T51" fmla="*/ 53 h 168"/>
                <a:gd name="T52" fmla="*/ 13 w 83"/>
                <a:gd name="T53" fmla="*/ 50 h 168"/>
                <a:gd name="T54" fmla="*/ 16 w 83"/>
                <a:gd name="T55" fmla="*/ 38 h 168"/>
                <a:gd name="T56" fmla="*/ 20 w 83"/>
                <a:gd name="T57" fmla="*/ 32 h 168"/>
                <a:gd name="T58" fmla="*/ 20 w 83"/>
                <a:gd name="T59" fmla="*/ 23 h 168"/>
                <a:gd name="T60" fmla="*/ 23 w 83"/>
                <a:gd name="T61" fmla="*/ 21 h 168"/>
                <a:gd name="T62" fmla="*/ 26 w 83"/>
                <a:gd name="T63" fmla="*/ 15 h 168"/>
                <a:gd name="T64" fmla="*/ 26 w 83"/>
                <a:gd name="T65" fmla="*/ 12 h 168"/>
                <a:gd name="T66" fmla="*/ 30 w 83"/>
                <a:gd name="T67" fmla="*/ 9 h 168"/>
                <a:gd name="T68" fmla="*/ 33 w 83"/>
                <a:gd name="T69" fmla="*/ 6 h 168"/>
                <a:gd name="T70" fmla="*/ 46 w 83"/>
                <a:gd name="T71" fmla="*/ 0 h 168"/>
                <a:gd name="T72" fmla="*/ 46 w 83"/>
                <a:gd name="T73" fmla="*/ 0 h 168"/>
                <a:gd name="T74" fmla="*/ 46 w 83"/>
                <a:gd name="T75" fmla="*/ 0 h 168"/>
                <a:gd name="T76" fmla="*/ 50 w 83"/>
                <a:gd name="T77" fmla="*/ 0 h 168"/>
                <a:gd name="T78" fmla="*/ 50 w 83"/>
                <a:gd name="T79" fmla="*/ 0 h 168"/>
                <a:gd name="T80" fmla="*/ 50 w 83"/>
                <a:gd name="T81" fmla="*/ 0 h 168"/>
                <a:gd name="T82" fmla="*/ 53 w 83"/>
                <a:gd name="T83" fmla="*/ 0 h 168"/>
                <a:gd name="T84" fmla="*/ 53 w 83"/>
                <a:gd name="T85" fmla="*/ 0 h 168"/>
                <a:gd name="T86" fmla="*/ 53 w 83"/>
                <a:gd name="T87" fmla="*/ 0 h 168"/>
                <a:gd name="T88" fmla="*/ 83 w 83"/>
                <a:gd name="T89" fmla="*/ 6 h 168"/>
                <a:gd name="T90" fmla="*/ 66 w 83"/>
                <a:gd name="T91" fmla="*/ 18 h 168"/>
                <a:gd name="T92" fmla="*/ 63 w 83"/>
                <a:gd name="T93" fmla="*/ 21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21"/>
                  </a:moveTo>
                  <a:lnTo>
                    <a:pt x="43" y="26"/>
                  </a:lnTo>
                  <a:lnTo>
                    <a:pt x="30" y="50"/>
                  </a:lnTo>
                  <a:lnTo>
                    <a:pt x="23" y="71"/>
                  </a:lnTo>
                  <a:lnTo>
                    <a:pt x="20" y="88"/>
                  </a:lnTo>
                  <a:lnTo>
                    <a:pt x="16" y="103"/>
                  </a:lnTo>
                  <a:lnTo>
                    <a:pt x="20" y="118"/>
                  </a:lnTo>
                  <a:lnTo>
                    <a:pt x="26" y="132"/>
                  </a:lnTo>
                  <a:lnTo>
                    <a:pt x="40" y="147"/>
                  </a:lnTo>
                  <a:lnTo>
                    <a:pt x="53" y="168"/>
                  </a:lnTo>
                  <a:lnTo>
                    <a:pt x="43" y="156"/>
                  </a:lnTo>
                  <a:lnTo>
                    <a:pt x="33" y="147"/>
                  </a:lnTo>
                  <a:lnTo>
                    <a:pt x="23" y="138"/>
                  </a:lnTo>
                  <a:lnTo>
                    <a:pt x="13" y="132"/>
                  </a:lnTo>
                  <a:lnTo>
                    <a:pt x="6" y="124"/>
                  </a:lnTo>
                  <a:lnTo>
                    <a:pt x="3" y="112"/>
                  </a:lnTo>
                  <a:lnTo>
                    <a:pt x="0" y="100"/>
                  </a:lnTo>
                  <a:lnTo>
                    <a:pt x="3" y="85"/>
                  </a:lnTo>
                  <a:lnTo>
                    <a:pt x="3" y="82"/>
                  </a:lnTo>
                  <a:lnTo>
                    <a:pt x="3" y="76"/>
                  </a:lnTo>
                  <a:lnTo>
                    <a:pt x="6" y="71"/>
                  </a:lnTo>
                  <a:lnTo>
                    <a:pt x="6" y="68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3" y="53"/>
                  </a:lnTo>
                  <a:lnTo>
                    <a:pt x="13" y="50"/>
                  </a:lnTo>
                  <a:lnTo>
                    <a:pt x="16" y="38"/>
                  </a:lnTo>
                  <a:lnTo>
                    <a:pt x="20" y="32"/>
                  </a:lnTo>
                  <a:lnTo>
                    <a:pt x="20" y="23"/>
                  </a:lnTo>
                  <a:lnTo>
                    <a:pt x="23" y="21"/>
                  </a:lnTo>
                  <a:lnTo>
                    <a:pt x="26" y="15"/>
                  </a:lnTo>
                  <a:lnTo>
                    <a:pt x="26" y="12"/>
                  </a:lnTo>
                  <a:lnTo>
                    <a:pt x="30" y="9"/>
                  </a:lnTo>
                  <a:lnTo>
                    <a:pt x="33" y="6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83" y="6"/>
                  </a:lnTo>
                  <a:lnTo>
                    <a:pt x="66" y="18"/>
                  </a:lnTo>
                  <a:lnTo>
                    <a:pt x="63" y="21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2" name="Freeform 94"/>
            <p:cNvSpPr>
              <a:spLocks/>
            </p:cNvSpPr>
            <p:nvPr/>
          </p:nvSpPr>
          <p:spPr bwMode="auto">
            <a:xfrm>
              <a:off x="6610" y="412"/>
              <a:ext cx="157" cy="76"/>
            </a:xfrm>
            <a:custGeom>
              <a:avLst/>
              <a:gdLst>
                <a:gd name="T0" fmla="*/ 17 w 157"/>
                <a:gd name="T1" fmla="*/ 3 h 76"/>
                <a:gd name="T2" fmla="*/ 17 w 157"/>
                <a:gd name="T3" fmla="*/ 3 h 76"/>
                <a:gd name="T4" fmla="*/ 17 w 157"/>
                <a:gd name="T5" fmla="*/ 0 h 76"/>
                <a:gd name="T6" fmla="*/ 17 w 157"/>
                <a:gd name="T7" fmla="*/ 0 h 76"/>
                <a:gd name="T8" fmla="*/ 34 w 157"/>
                <a:gd name="T9" fmla="*/ 0 h 76"/>
                <a:gd name="T10" fmla="*/ 30 w 157"/>
                <a:gd name="T11" fmla="*/ 26 h 76"/>
                <a:gd name="T12" fmla="*/ 30 w 157"/>
                <a:gd name="T13" fmla="*/ 29 h 76"/>
                <a:gd name="T14" fmla="*/ 27 w 157"/>
                <a:gd name="T15" fmla="*/ 32 h 76"/>
                <a:gd name="T16" fmla="*/ 27 w 157"/>
                <a:gd name="T17" fmla="*/ 35 h 76"/>
                <a:gd name="T18" fmla="*/ 24 w 157"/>
                <a:gd name="T19" fmla="*/ 41 h 76"/>
                <a:gd name="T20" fmla="*/ 34 w 157"/>
                <a:gd name="T21" fmla="*/ 47 h 76"/>
                <a:gd name="T22" fmla="*/ 40 w 157"/>
                <a:gd name="T23" fmla="*/ 50 h 76"/>
                <a:gd name="T24" fmla="*/ 47 w 157"/>
                <a:gd name="T25" fmla="*/ 56 h 76"/>
                <a:gd name="T26" fmla="*/ 54 w 157"/>
                <a:gd name="T27" fmla="*/ 59 h 76"/>
                <a:gd name="T28" fmla="*/ 64 w 157"/>
                <a:gd name="T29" fmla="*/ 62 h 76"/>
                <a:gd name="T30" fmla="*/ 67 w 157"/>
                <a:gd name="T31" fmla="*/ 62 h 76"/>
                <a:gd name="T32" fmla="*/ 70 w 157"/>
                <a:gd name="T33" fmla="*/ 62 h 76"/>
                <a:gd name="T34" fmla="*/ 74 w 157"/>
                <a:gd name="T35" fmla="*/ 62 h 76"/>
                <a:gd name="T36" fmla="*/ 77 w 157"/>
                <a:gd name="T37" fmla="*/ 62 h 76"/>
                <a:gd name="T38" fmla="*/ 100 w 157"/>
                <a:gd name="T39" fmla="*/ 65 h 76"/>
                <a:gd name="T40" fmla="*/ 114 w 157"/>
                <a:gd name="T41" fmla="*/ 62 h 76"/>
                <a:gd name="T42" fmla="*/ 127 w 157"/>
                <a:gd name="T43" fmla="*/ 59 h 76"/>
                <a:gd name="T44" fmla="*/ 144 w 157"/>
                <a:gd name="T45" fmla="*/ 53 h 76"/>
                <a:gd name="T46" fmla="*/ 157 w 157"/>
                <a:gd name="T47" fmla="*/ 47 h 76"/>
                <a:gd name="T48" fmla="*/ 137 w 157"/>
                <a:gd name="T49" fmla="*/ 59 h 76"/>
                <a:gd name="T50" fmla="*/ 110 w 157"/>
                <a:gd name="T51" fmla="*/ 71 h 76"/>
                <a:gd name="T52" fmla="*/ 87 w 157"/>
                <a:gd name="T53" fmla="*/ 76 h 76"/>
                <a:gd name="T54" fmla="*/ 57 w 157"/>
                <a:gd name="T55" fmla="*/ 73 h 76"/>
                <a:gd name="T56" fmla="*/ 24 w 157"/>
                <a:gd name="T57" fmla="*/ 65 h 76"/>
                <a:gd name="T58" fmla="*/ 4 w 157"/>
                <a:gd name="T59" fmla="*/ 53 h 76"/>
                <a:gd name="T60" fmla="*/ 0 w 157"/>
                <a:gd name="T61" fmla="*/ 35 h 76"/>
                <a:gd name="T62" fmla="*/ 7 w 157"/>
                <a:gd name="T63" fmla="*/ 15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3"/>
                  </a:moveTo>
                  <a:lnTo>
                    <a:pt x="17" y="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0" y="3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27" y="29"/>
                  </a:lnTo>
                  <a:lnTo>
                    <a:pt x="27" y="32"/>
                  </a:lnTo>
                  <a:lnTo>
                    <a:pt x="27" y="35"/>
                  </a:lnTo>
                  <a:lnTo>
                    <a:pt x="27" y="38"/>
                  </a:lnTo>
                  <a:lnTo>
                    <a:pt x="24" y="41"/>
                  </a:lnTo>
                  <a:lnTo>
                    <a:pt x="30" y="44"/>
                  </a:lnTo>
                  <a:lnTo>
                    <a:pt x="34" y="47"/>
                  </a:lnTo>
                  <a:lnTo>
                    <a:pt x="37" y="50"/>
                  </a:lnTo>
                  <a:lnTo>
                    <a:pt x="40" y="50"/>
                  </a:lnTo>
                  <a:lnTo>
                    <a:pt x="44" y="53"/>
                  </a:lnTo>
                  <a:lnTo>
                    <a:pt x="47" y="56"/>
                  </a:lnTo>
                  <a:lnTo>
                    <a:pt x="50" y="56"/>
                  </a:lnTo>
                  <a:lnTo>
                    <a:pt x="54" y="59"/>
                  </a:lnTo>
                  <a:lnTo>
                    <a:pt x="57" y="59"/>
                  </a:lnTo>
                  <a:lnTo>
                    <a:pt x="64" y="62"/>
                  </a:lnTo>
                  <a:lnTo>
                    <a:pt x="67" y="62"/>
                  </a:lnTo>
                  <a:lnTo>
                    <a:pt x="70" y="62"/>
                  </a:lnTo>
                  <a:lnTo>
                    <a:pt x="74" y="62"/>
                  </a:lnTo>
                  <a:lnTo>
                    <a:pt x="77" y="62"/>
                  </a:lnTo>
                  <a:lnTo>
                    <a:pt x="94" y="68"/>
                  </a:lnTo>
                  <a:lnTo>
                    <a:pt x="100" y="65"/>
                  </a:lnTo>
                  <a:lnTo>
                    <a:pt x="107" y="62"/>
                  </a:lnTo>
                  <a:lnTo>
                    <a:pt x="114" y="62"/>
                  </a:lnTo>
                  <a:lnTo>
                    <a:pt x="120" y="62"/>
                  </a:lnTo>
                  <a:lnTo>
                    <a:pt x="127" y="59"/>
                  </a:lnTo>
                  <a:lnTo>
                    <a:pt x="134" y="56"/>
                  </a:lnTo>
                  <a:lnTo>
                    <a:pt x="144" y="53"/>
                  </a:lnTo>
                  <a:lnTo>
                    <a:pt x="151" y="50"/>
                  </a:lnTo>
                  <a:lnTo>
                    <a:pt x="157" y="47"/>
                  </a:lnTo>
                  <a:lnTo>
                    <a:pt x="151" y="53"/>
                  </a:lnTo>
                  <a:lnTo>
                    <a:pt x="137" y="59"/>
                  </a:lnTo>
                  <a:lnTo>
                    <a:pt x="124" y="65"/>
                  </a:lnTo>
                  <a:lnTo>
                    <a:pt x="110" y="71"/>
                  </a:lnTo>
                  <a:lnTo>
                    <a:pt x="100" y="73"/>
                  </a:lnTo>
                  <a:lnTo>
                    <a:pt x="87" y="76"/>
                  </a:lnTo>
                  <a:lnTo>
                    <a:pt x="70" y="76"/>
                  </a:lnTo>
                  <a:lnTo>
                    <a:pt x="57" y="73"/>
                  </a:lnTo>
                  <a:lnTo>
                    <a:pt x="40" y="71"/>
                  </a:lnTo>
                  <a:lnTo>
                    <a:pt x="24" y="65"/>
                  </a:lnTo>
                  <a:lnTo>
                    <a:pt x="14" y="59"/>
                  </a:lnTo>
                  <a:lnTo>
                    <a:pt x="4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6"/>
                  </a:lnTo>
                  <a:lnTo>
                    <a:pt x="7" y="1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3" name="Freeform 95"/>
            <p:cNvSpPr>
              <a:spLocks/>
            </p:cNvSpPr>
            <p:nvPr/>
          </p:nvSpPr>
          <p:spPr bwMode="auto">
            <a:xfrm>
              <a:off x="6086" y="68"/>
              <a:ext cx="217" cy="397"/>
            </a:xfrm>
            <a:custGeom>
              <a:avLst/>
              <a:gdLst>
                <a:gd name="T0" fmla="*/ 217 w 217"/>
                <a:gd name="T1" fmla="*/ 0 h 397"/>
                <a:gd name="T2" fmla="*/ 214 w 217"/>
                <a:gd name="T3" fmla="*/ 3 h 397"/>
                <a:gd name="T4" fmla="*/ 214 w 217"/>
                <a:gd name="T5" fmla="*/ 3 h 397"/>
                <a:gd name="T6" fmla="*/ 211 w 217"/>
                <a:gd name="T7" fmla="*/ 3 h 397"/>
                <a:gd name="T8" fmla="*/ 207 w 217"/>
                <a:gd name="T9" fmla="*/ 3 h 397"/>
                <a:gd name="T10" fmla="*/ 207 w 217"/>
                <a:gd name="T11" fmla="*/ 3 h 397"/>
                <a:gd name="T12" fmla="*/ 204 w 217"/>
                <a:gd name="T13" fmla="*/ 3 h 397"/>
                <a:gd name="T14" fmla="*/ 201 w 217"/>
                <a:gd name="T15" fmla="*/ 6 h 397"/>
                <a:gd name="T16" fmla="*/ 201 w 217"/>
                <a:gd name="T17" fmla="*/ 6 h 397"/>
                <a:gd name="T18" fmla="*/ 177 w 217"/>
                <a:gd name="T19" fmla="*/ 11 h 397"/>
                <a:gd name="T20" fmla="*/ 157 w 217"/>
                <a:gd name="T21" fmla="*/ 23 h 397"/>
                <a:gd name="T22" fmla="*/ 137 w 217"/>
                <a:gd name="T23" fmla="*/ 32 h 397"/>
                <a:gd name="T24" fmla="*/ 117 w 217"/>
                <a:gd name="T25" fmla="*/ 44 h 397"/>
                <a:gd name="T26" fmla="*/ 100 w 217"/>
                <a:gd name="T27" fmla="*/ 59 h 397"/>
                <a:gd name="T28" fmla="*/ 84 w 217"/>
                <a:gd name="T29" fmla="*/ 73 h 397"/>
                <a:gd name="T30" fmla="*/ 70 w 217"/>
                <a:gd name="T31" fmla="*/ 88 h 397"/>
                <a:gd name="T32" fmla="*/ 57 w 217"/>
                <a:gd name="T33" fmla="*/ 106 h 397"/>
                <a:gd name="T34" fmla="*/ 44 w 217"/>
                <a:gd name="T35" fmla="*/ 132 h 397"/>
                <a:gd name="T36" fmla="*/ 40 w 217"/>
                <a:gd name="T37" fmla="*/ 138 h 397"/>
                <a:gd name="T38" fmla="*/ 37 w 217"/>
                <a:gd name="T39" fmla="*/ 144 h 397"/>
                <a:gd name="T40" fmla="*/ 34 w 217"/>
                <a:gd name="T41" fmla="*/ 150 h 397"/>
                <a:gd name="T42" fmla="*/ 30 w 217"/>
                <a:gd name="T43" fmla="*/ 156 h 397"/>
                <a:gd name="T44" fmla="*/ 30 w 217"/>
                <a:gd name="T45" fmla="*/ 161 h 397"/>
                <a:gd name="T46" fmla="*/ 27 w 217"/>
                <a:gd name="T47" fmla="*/ 170 h 397"/>
                <a:gd name="T48" fmla="*/ 24 w 217"/>
                <a:gd name="T49" fmla="*/ 176 h 397"/>
                <a:gd name="T50" fmla="*/ 24 w 217"/>
                <a:gd name="T51" fmla="*/ 182 h 397"/>
                <a:gd name="T52" fmla="*/ 17 w 217"/>
                <a:gd name="T53" fmla="*/ 194 h 397"/>
                <a:gd name="T54" fmla="*/ 14 w 217"/>
                <a:gd name="T55" fmla="*/ 203 h 397"/>
                <a:gd name="T56" fmla="*/ 10 w 217"/>
                <a:gd name="T57" fmla="*/ 214 h 397"/>
                <a:gd name="T58" fmla="*/ 10 w 217"/>
                <a:gd name="T59" fmla="*/ 226 h 397"/>
                <a:gd name="T60" fmla="*/ 7 w 217"/>
                <a:gd name="T61" fmla="*/ 238 h 397"/>
                <a:gd name="T62" fmla="*/ 4 w 217"/>
                <a:gd name="T63" fmla="*/ 250 h 397"/>
                <a:gd name="T64" fmla="*/ 0 w 217"/>
                <a:gd name="T65" fmla="*/ 262 h 397"/>
                <a:gd name="T66" fmla="*/ 0 w 217"/>
                <a:gd name="T67" fmla="*/ 273 h 397"/>
                <a:gd name="T68" fmla="*/ 4 w 217"/>
                <a:gd name="T69" fmla="*/ 370 h 397"/>
                <a:gd name="T70" fmla="*/ 14 w 217"/>
                <a:gd name="T71" fmla="*/ 397 h 397"/>
                <a:gd name="T72" fmla="*/ 10 w 217"/>
                <a:gd name="T73" fmla="*/ 356 h 397"/>
                <a:gd name="T74" fmla="*/ 24 w 217"/>
                <a:gd name="T75" fmla="*/ 300 h 397"/>
                <a:gd name="T76" fmla="*/ 24 w 217"/>
                <a:gd name="T77" fmla="*/ 300 h 397"/>
                <a:gd name="T78" fmla="*/ 24 w 217"/>
                <a:gd name="T79" fmla="*/ 300 h 397"/>
                <a:gd name="T80" fmla="*/ 24 w 217"/>
                <a:gd name="T81" fmla="*/ 300 h 397"/>
                <a:gd name="T82" fmla="*/ 24 w 217"/>
                <a:gd name="T83" fmla="*/ 297 h 397"/>
                <a:gd name="T84" fmla="*/ 24 w 217"/>
                <a:gd name="T85" fmla="*/ 297 h 397"/>
                <a:gd name="T86" fmla="*/ 24 w 217"/>
                <a:gd name="T87" fmla="*/ 297 h 397"/>
                <a:gd name="T88" fmla="*/ 24 w 217"/>
                <a:gd name="T89" fmla="*/ 297 h 397"/>
                <a:gd name="T90" fmla="*/ 24 w 217"/>
                <a:gd name="T91" fmla="*/ 297 h 397"/>
                <a:gd name="T92" fmla="*/ 24 w 217"/>
                <a:gd name="T93" fmla="*/ 259 h 397"/>
                <a:gd name="T94" fmla="*/ 30 w 217"/>
                <a:gd name="T95" fmla="*/ 223 h 397"/>
                <a:gd name="T96" fmla="*/ 44 w 217"/>
                <a:gd name="T97" fmla="*/ 185 h 397"/>
                <a:gd name="T98" fmla="*/ 57 w 217"/>
                <a:gd name="T99" fmla="*/ 150 h 397"/>
                <a:gd name="T100" fmla="*/ 77 w 217"/>
                <a:gd name="T101" fmla="*/ 114 h 397"/>
                <a:gd name="T102" fmla="*/ 100 w 217"/>
                <a:gd name="T103" fmla="*/ 85 h 397"/>
                <a:gd name="T104" fmla="*/ 131 w 217"/>
                <a:gd name="T105" fmla="*/ 56 h 397"/>
                <a:gd name="T106" fmla="*/ 161 w 217"/>
                <a:gd name="T107" fmla="*/ 32 h 397"/>
                <a:gd name="T108" fmla="*/ 187 w 217"/>
                <a:gd name="T109" fmla="*/ 11 h 397"/>
                <a:gd name="T110" fmla="*/ 217 w 217"/>
                <a:gd name="T111" fmla="*/ 0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0"/>
                  </a:moveTo>
                  <a:lnTo>
                    <a:pt x="214" y="3"/>
                  </a:lnTo>
                  <a:lnTo>
                    <a:pt x="211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1" y="6"/>
                  </a:lnTo>
                  <a:lnTo>
                    <a:pt x="177" y="11"/>
                  </a:lnTo>
                  <a:lnTo>
                    <a:pt x="157" y="23"/>
                  </a:lnTo>
                  <a:lnTo>
                    <a:pt x="137" y="32"/>
                  </a:lnTo>
                  <a:lnTo>
                    <a:pt x="117" y="44"/>
                  </a:lnTo>
                  <a:lnTo>
                    <a:pt x="100" y="59"/>
                  </a:lnTo>
                  <a:lnTo>
                    <a:pt x="84" y="73"/>
                  </a:lnTo>
                  <a:lnTo>
                    <a:pt x="70" y="88"/>
                  </a:lnTo>
                  <a:lnTo>
                    <a:pt x="57" y="10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7" y="144"/>
                  </a:lnTo>
                  <a:lnTo>
                    <a:pt x="34" y="150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27" y="170"/>
                  </a:lnTo>
                  <a:lnTo>
                    <a:pt x="24" y="176"/>
                  </a:lnTo>
                  <a:lnTo>
                    <a:pt x="24" y="182"/>
                  </a:lnTo>
                  <a:lnTo>
                    <a:pt x="17" y="194"/>
                  </a:lnTo>
                  <a:lnTo>
                    <a:pt x="14" y="203"/>
                  </a:lnTo>
                  <a:lnTo>
                    <a:pt x="10" y="214"/>
                  </a:lnTo>
                  <a:lnTo>
                    <a:pt x="10" y="226"/>
                  </a:lnTo>
                  <a:lnTo>
                    <a:pt x="7" y="238"/>
                  </a:lnTo>
                  <a:lnTo>
                    <a:pt x="4" y="250"/>
                  </a:lnTo>
                  <a:lnTo>
                    <a:pt x="0" y="262"/>
                  </a:lnTo>
                  <a:lnTo>
                    <a:pt x="0" y="273"/>
                  </a:lnTo>
                  <a:lnTo>
                    <a:pt x="4" y="370"/>
                  </a:lnTo>
                  <a:lnTo>
                    <a:pt x="14" y="397"/>
                  </a:lnTo>
                  <a:lnTo>
                    <a:pt x="10" y="356"/>
                  </a:lnTo>
                  <a:lnTo>
                    <a:pt x="24" y="300"/>
                  </a:lnTo>
                  <a:lnTo>
                    <a:pt x="24" y="297"/>
                  </a:lnTo>
                  <a:lnTo>
                    <a:pt x="24" y="259"/>
                  </a:lnTo>
                  <a:lnTo>
                    <a:pt x="30" y="223"/>
                  </a:lnTo>
                  <a:lnTo>
                    <a:pt x="44" y="185"/>
                  </a:lnTo>
                  <a:lnTo>
                    <a:pt x="57" y="150"/>
                  </a:lnTo>
                  <a:lnTo>
                    <a:pt x="77" y="114"/>
                  </a:lnTo>
                  <a:lnTo>
                    <a:pt x="100" y="85"/>
                  </a:lnTo>
                  <a:lnTo>
                    <a:pt x="131" y="56"/>
                  </a:lnTo>
                  <a:lnTo>
                    <a:pt x="161" y="32"/>
                  </a:lnTo>
                  <a:lnTo>
                    <a:pt x="187" y="1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4" name="Freeform 96"/>
            <p:cNvSpPr>
              <a:spLocks noEditPoints="1"/>
            </p:cNvSpPr>
            <p:nvPr/>
          </p:nvSpPr>
          <p:spPr bwMode="auto">
            <a:xfrm>
              <a:off x="5012" y="406"/>
              <a:ext cx="477" cy="550"/>
            </a:xfrm>
            <a:custGeom>
              <a:avLst/>
              <a:gdLst>
                <a:gd name="T0" fmla="*/ 454 w 477"/>
                <a:gd name="T1" fmla="*/ 15 h 550"/>
                <a:gd name="T2" fmla="*/ 444 w 477"/>
                <a:gd name="T3" fmla="*/ 41 h 550"/>
                <a:gd name="T4" fmla="*/ 447 w 477"/>
                <a:gd name="T5" fmla="*/ 62 h 550"/>
                <a:gd name="T6" fmla="*/ 457 w 477"/>
                <a:gd name="T7" fmla="*/ 85 h 550"/>
                <a:gd name="T8" fmla="*/ 464 w 477"/>
                <a:gd name="T9" fmla="*/ 103 h 550"/>
                <a:gd name="T10" fmla="*/ 474 w 477"/>
                <a:gd name="T11" fmla="*/ 77 h 550"/>
                <a:gd name="T12" fmla="*/ 477 w 477"/>
                <a:gd name="T13" fmla="*/ 50 h 550"/>
                <a:gd name="T14" fmla="*/ 470 w 477"/>
                <a:gd name="T15" fmla="*/ 24 h 550"/>
                <a:gd name="T16" fmla="*/ 460 w 477"/>
                <a:gd name="T17" fmla="*/ 0 h 550"/>
                <a:gd name="T18" fmla="*/ 303 w 477"/>
                <a:gd name="T19" fmla="*/ 112 h 550"/>
                <a:gd name="T20" fmla="*/ 267 w 477"/>
                <a:gd name="T21" fmla="*/ 121 h 550"/>
                <a:gd name="T22" fmla="*/ 223 w 477"/>
                <a:gd name="T23" fmla="*/ 138 h 550"/>
                <a:gd name="T24" fmla="*/ 203 w 477"/>
                <a:gd name="T25" fmla="*/ 156 h 550"/>
                <a:gd name="T26" fmla="*/ 200 w 477"/>
                <a:gd name="T27" fmla="*/ 171 h 550"/>
                <a:gd name="T28" fmla="*/ 203 w 477"/>
                <a:gd name="T29" fmla="*/ 177 h 550"/>
                <a:gd name="T30" fmla="*/ 203 w 477"/>
                <a:gd name="T31" fmla="*/ 177 h 550"/>
                <a:gd name="T32" fmla="*/ 203 w 477"/>
                <a:gd name="T33" fmla="*/ 174 h 550"/>
                <a:gd name="T34" fmla="*/ 207 w 477"/>
                <a:gd name="T35" fmla="*/ 174 h 550"/>
                <a:gd name="T36" fmla="*/ 207 w 477"/>
                <a:gd name="T37" fmla="*/ 174 h 550"/>
                <a:gd name="T38" fmla="*/ 240 w 477"/>
                <a:gd name="T39" fmla="*/ 162 h 550"/>
                <a:gd name="T40" fmla="*/ 267 w 477"/>
                <a:gd name="T41" fmla="*/ 150 h 550"/>
                <a:gd name="T42" fmla="*/ 293 w 477"/>
                <a:gd name="T43" fmla="*/ 132 h 550"/>
                <a:gd name="T44" fmla="*/ 317 w 477"/>
                <a:gd name="T45" fmla="*/ 109 h 550"/>
                <a:gd name="T46" fmla="*/ 323 w 477"/>
                <a:gd name="T47" fmla="*/ 141 h 550"/>
                <a:gd name="T48" fmla="*/ 317 w 477"/>
                <a:gd name="T49" fmla="*/ 179 h 550"/>
                <a:gd name="T50" fmla="*/ 317 w 477"/>
                <a:gd name="T51" fmla="*/ 212 h 550"/>
                <a:gd name="T52" fmla="*/ 330 w 477"/>
                <a:gd name="T53" fmla="*/ 247 h 550"/>
                <a:gd name="T54" fmla="*/ 343 w 477"/>
                <a:gd name="T55" fmla="*/ 265 h 550"/>
                <a:gd name="T56" fmla="*/ 347 w 477"/>
                <a:gd name="T57" fmla="*/ 230 h 550"/>
                <a:gd name="T58" fmla="*/ 347 w 477"/>
                <a:gd name="T59" fmla="*/ 191 h 550"/>
                <a:gd name="T60" fmla="*/ 343 w 477"/>
                <a:gd name="T61" fmla="*/ 156 h 550"/>
                <a:gd name="T62" fmla="*/ 330 w 477"/>
                <a:gd name="T63" fmla="*/ 121 h 550"/>
                <a:gd name="T64" fmla="*/ 56 w 477"/>
                <a:gd name="T65" fmla="*/ 480 h 550"/>
                <a:gd name="T66" fmla="*/ 36 w 477"/>
                <a:gd name="T67" fmla="*/ 494 h 550"/>
                <a:gd name="T68" fmla="*/ 16 w 477"/>
                <a:gd name="T69" fmla="*/ 512 h 550"/>
                <a:gd name="T70" fmla="*/ 3 w 477"/>
                <a:gd name="T71" fmla="*/ 533 h 550"/>
                <a:gd name="T72" fmla="*/ 6 w 477"/>
                <a:gd name="T73" fmla="*/ 550 h 550"/>
                <a:gd name="T74" fmla="*/ 20 w 477"/>
                <a:gd name="T75" fmla="*/ 547 h 550"/>
                <a:gd name="T76" fmla="*/ 40 w 477"/>
                <a:gd name="T77" fmla="*/ 535 h 550"/>
                <a:gd name="T78" fmla="*/ 56 w 477"/>
                <a:gd name="T79" fmla="*/ 509 h 550"/>
                <a:gd name="T80" fmla="*/ 66 w 477"/>
                <a:gd name="T81" fmla="*/ 480 h 550"/>
                <a:gd name="T82" fmla="*/ 223 w 477"/>
                <a:gd name="T83" fmla="*/ 309 h 550"/>
                <a:gd name="T84" fmla="*/ 210 w 477"/>
                <a:gd name="T85" fmla="*/ 335 h 550"/>
                <a:gd name="T86" fmla="*/ 200 w 477"/>
                <a:gd name="T87" fmla="*/ 365 h 550"/>
                <a:gd name="T88" fmla="*/ 200 w 477"/>
                <a:gd name="T89" fmla="*/ 394 h 550"/>
                <a:gd name="T90" fmla="*/ 207 w 477"/>
                <a:gd name="T91" fmla="*/ 424 h 550"/>
                <a:gd name="T92" fmla="*/ 210 w 477"/>
                <a:gd name="T93" fmla="*/ 418 h 550"/>
                <a:gd name="T94" fmla="*/ 217 w 477"/>
                <a:gd name="T95" fmla="*/ 409 h 550"/>
                <a:gd name="T96" fmla="*/ 227 w 477"/>
                <a:gd name="T97" fmla="*/ 400 h 550"/>
                <a:gd name="T98" fmla="*/ 230 w 477"/>
                <a:gd name="T99" fmla="*/ 391 h 550"/>
                <a:gd name="T100" fmla="*/ 233 w 477"/>
                <a:gd name="T101" fmla="*/ 377 h 550"/>
                <a:gd name="T102" fmla="*/ 233 w 477"/>
                <a:gd name="T103" fmla="*/ 356 h 550"/>
                <a:gd name="T104" fmla="*/ 230 w 477"/>
                <a:gd name="T105" fmla="*/ 335 h 550"/>
                <a:gd name="T106" fmla="*/ 223 w 477"/>
                <a:gd name="T107" fmla="*/ 318 h 550"/>
                <a:gd name="T108" fmla="*/ 203 w 477"/>
                <a:gd name="T109" fmla="*/ 285 h 550"/>
                <a:gd name="T110" fmla="*/ 177 w 477"/>
                <a:gd name="T111" fmla="*/ 294 h 550"/>
                <a:gd name="T112" fmla="*/ 153 w 477"/>
                <a:gd name="T113" fmla="*/ 306 h 550"/>
                <a:gd name="T114" fmla="*/ 133 w 477"/>
                <a:gd name="T115" fmla="*/ 321 h 550"/>
                <a:gd name="T116" fmla="*/ 113 w 477"/>
                <a:gd name="T117" fmla="*/ 338 h 550"/>
                <a:gd name="T118" fmla="*/ 133 w 477"/>
                <a:gd name="T119" fmla="*/ 338 h 550"/>
                <a:gd name="T120" fmla="*/ 160 w 477"/>
                <a:gd name="T121" fmla="*/ 332 h 550"/>
                <a:gd name="T122" fmla="*/ 180 w 477"/>
                <a:gd name="T123" fmla="*/ 321 h 550"/>
                <a:gd name="T124" fmla="*/ 197 w 477"/>
                <a:gd name="T125" fmla="*/ 30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0"/>
                  </a:moveTo>
                  <a:lnTo>
                    <a:pt x="454" y="15"/>
                  </a:lnTo>
                  <a:lnTo>
                    <a:pt x="447" y="29"/>
                  </a:lnTo>
                  <a:lnTo>
                    <a:pt x="444" y="41"/>
                  </a:lnTo>
                  <a:lnTo>
                    <a:pt x="444" y="50"/>
                  </a:lnTo>
                  <a:lnTo>
                    <a:pt x="447" y="62"/>
                  </a:lnTo>
                  <a:lnTo>
                    <a:pt x="450" y="74"/>
                  </a:lnTo>
                  <a:lnTo>
                    <a:pt x="457" y="85"/>
                  </a:lnTo>
                  <a:lnTo>
                    <a:pt x="464" y="103"/>
                  </a:lnTo>
                  <a:lnTo>
                    <a:pt x="470" y="88"/>
                  </a:lnTo>
                  <a:lnTo>
                    <a:pt x="474" y="77"/>
                  </a:lnTo>
                  <a:lnTo>
                    <a:pt x="477" y="62"/>
                  </a:lnTo>
                  <a:lnTo>
                    <a:pt x="477" y="50"/>
                  </a:lnTo>
                  <a:lnTo>
                    <a:pt x="474" y="38"/>
                  </a:lnTo>
                  <a:lnTo>
                    <a:pt x="470" y="24"/>
                  </a:lnTo>
                  <a:lnTo>
                    <a:pt x="467" y="12"/>
                  </a:lnTo>
                  <a:lnTo>
                    <a:pt x="460" y="0"/>
                  </a:lnTo>
                  <a:close/>
                  <a:moveTo>
                    <a:pt x="317" y="109"/>
                  </a:moveTo>
                  <a:lnTo>
                    <a:pt x="303" y="112"/>
                  </a:lnTo>
                  <a:lnTo>
                    <a:pt x="287" y="115"/>
                  </a:lnTo>
                  <a:lnTo>
                    <a:pt x="267" y="121"/>
                  </a:lnTo>
                  <a:lnTo>
                    <a:pt x="243" y="129"/>
                  </a:lnTo>
                  <a:lnTo>
                    <a:pt x="223" y="138"/>
                  </a:lnTo>
                  <a:lnTo>
                    <a:pt x="210" y="150"/>
                  </a:lnTo>
                  <a:lnTo>
                    <a:pt x="203" y="156"/>
                  </a:lnTo>
                  <a:lnTo>
                    <a:pt x="203" y="162"/>
                  </a:lnTo>
                  <a:lnTo>
                    <a:pt x="200" y="171"/>
                  </a:lnTo>
                  <a:lnTo>
                    <a:pt x="203" y="177"/>
                  </a:lnTo>
                  <a:lnTo>
                    <a:pt x="203" y="174"/>
                  </a:lnTo>
                  <a:lnTo>
                    <a:pt x="207" y="174"/>
                  </a:lnTo>
                  <a:lnTo>
                    <a:pt x="223" y="168"/>
                  </a:lnTo>
                  <a:lnTo>
                    <a:pt x="240" y="162"/>
                  </a:lnTo>
                  <a:lnTo>
                    <a:pt x="253" y="156"/>
                  </a:lnTo>
                  <a:lnTo>
                    <a:pt x="267" y="150"/>
                  </a:lnTo>
                  <a:lnTo>
                    <a:pt x="280" y="141"/>
                  </a:lnTo>
                  <a:lnTo>
                    <a:pt x="293" y="132"/>
                  </a:lnTo>
                  <a:lnTo>
                    <a:pt x="307" y="124"/>
                  </a:lnTo>
                  <a:lnTo>
                    <a:pt x="317" y="109"/>
                  </a:lnTo>
                  <a:close/>
                  <a:moveTo>
                    <a:pt x="330" y="121"/>
                  </a:moveTo>
                  <a:lnTo>
                    <a:pt x="323" y="141"/>
                  </a:lnTo>
                  <a:lnTo>
                    <a:pt x="320" y="162"/>
                  </a:lnTo>
                  <a:lnTo>
                    <a:pt x="317" y="179"/>
                  </a:lnTo>
                  <a:lnTo>
                    <a:pt x="313" y="194"/>
                  </a:lnTo>
                  <a:lnTo>
                    <a:pt x="317" y="212"/>
                  </a:lnTo>
                  <a:lnTo>
                    <a:pt x="320" y="230"/>
                  </a:lnTo>
                  <a:lnTo>
                    <a:pt x="330" y="247"/>
                  </a:lnTo>
                  <a:lnTo>
                    <a:pt x="343" y="265"/>
                  </a:lnTo>
                  <a:lnTo>
                    <a:pt x="343" y="247"/>
                  </a:lnTo>
                  <a:lnTo>
                    <a:pt x="347" y="230"/>
                  </a:lnTo>
                  <a:lnTo>
                    <a:pt x="347" y="209"/>
                  </a:lnTo>
                  <a:lnTo>
                    <a:pt x="347" y="191"/>
                  </a:lnTo>
                  <a:lnTo>
                    <a:pt x="347" y="174"/>
                  </a:lnTo>
                  <a:lnTo>
                    <a:pt x="343" y="156"/>
                  </a:lnTo>
                  <a:lnTo>
                    <a:pt x="337" y="138"/>
                  </a:lnTo>
                  <a:lnTo>
                    <a:pt x="330" y="121"/>
                  </a:lnTo>
                  <a:close/>
                  <a:moveTo>
                    <a:pt x="70" y="471"/>
                  </a:moveTo>
                  <a:lnTo>
                    <a:pt x="56" y="480"/>
                  </a:lnTo>
                  <a:lnTo>
                    <a:pt x="46" y="485"/>
                  </a:lnTo>
                  <a:lnTo>
                    <a:pt x="36" y="494"/>
                  </a:lnTo>
                  <a:lnTo>
                    <a:pt x="26" y="503"/>
                  </a:lnTo>
                  <a:lnTo>
                    <a:pt x="16" y="512"/>
                  </a:lnTo>
                  <a:lnTo>
                    <a:pt x="6" y="524"/>
                  </a:lnTo>
                  <a:lnTo>
                    <a:pt x="3" y="533"/>
                  </a:lnTo>
                  <a:lnTo>
                    <a:pt x="0" y="547"/>
                  </a:lnTo>
                  <a:lnTo>
                    <a:pt x="6" y="550"/>
                  </a:lnTo>
                  <a:lnTo>
                    <a:pt x="13" y="550"/>
                  </a:lnTo>
                  <a:lnTo>
                    <a:pt x="20" y="547"/>
                  </a:lnTo>
                  <a:lnTo>
                    <a:pt x="26" y="544"/>
                  </a:lnTo>
                  <a:lnTo>
                    <a:pt x="40" y="535"/>
                  </a:lnTo>
                  <a:lnTo>
                    <a:pt x="50" y="524"/>
                  </a:lnTo>
                  <a:lnTo>
                    <a:pt x="56" y="509"/>
                  </a:lnTo>
                  <a:lnTo>
                    <a:pt x="63" y="494"/>
                  </a:lnTo>
                  <a:lnTo>
                    <a:pt x="66" y="480"/>
                  </a:lnTo>
                  <a:lnTo>
                    <a:pt x="70" y="471"/>
                  </a:lnTo>
                  <a:close/>
                  <a:moveTo>
                    <a:pt x="223" y="309"/>
                  </a:moveTo>
                  <a:lnTo>
                    <a:pt x="217" y="321"/>
                  </a:lnTo>
                  <a:lnTo>
                    <a:pt x="210" y="335"/>
                  </a:lnTo>
                  <a:lnTo>
                    <a:pt x="203" y="350"/>
                  </a:lnTo>
                  <a:lnTo>
                    <a:pt x="200" y="365"/>
                  </a:lnTo>
                  <a:lnTo>
                    <a:pt x="200" y="380"/>
                  </a:lnTo>
                  <a:lnTo>
                    <a:pt x="200" y="394"/>
                  </a:lnTo>
                  <a:lnTo>
                    <a:pt x="203" y="409"/>
                  </a:lnTo>
                  <a:lnTo>
                    <a:pt x="207" y="424"/>
                  </a:lnTo>
                  <a:lnTo>
                    <a:pt x="210" y="424"/>
                  </a:lnTo>
                  <a:lnTo>
                    <a:pt x="210" y="418"/>
                  </a:lnTo>
                  <a:lnTo>
                    <a:pt x="213" y="415"/>
                  </a:lnTo>
                  <a:lnTo>
                    <a:pt x="217" y="409"/>
                  </a:lnTo>
                  <a:lnTo>
                    <a:pt x="223" y="403"/>
                  </a:lnTo>
                  <a:lnTo>
                    <a:pt x="227" y="400"/>
                  </a:lnTo>
                  <a:lnTo>
                    <a:pt x="227" y="394"/>
                  </a:lnTo>
                  <a:lnTo>
                    <a:pt x="230" y="391"/>
                  </a:lnTo>
                  <a:lnTo>
                    <a:pt x="233" y="385"/>
                  </a:lnTo>
                  <a:lnTo>
                    <a:pt x="233" y="377"/>
                  </a:lnTo>
                  <a:lnTo>
                    <a:pt x="233" y="365"/>
                  </a:lnTo>
                  <a:lnTo>
                    <a:pt x="233" y="356"/>
                  </a:lnTo>
                  <a:lnTo>
                    <a:pt x="233" y="347"/>
                  </a:lnTo>
                  <a:lnTo>
                    <a:pt x="230" y="335"/>
                  </a:lnTo>
                  <a:lnTo>
                    <a:pt x="227" y="327"/>
                  </a:lnTo>
                  <a:lnTo>
                    <a:pt x="223" y="318"/>
                  </a:lnTo>
                  <a:lnTo>
                    <a:pt x="223" y="309"/>
                  </a:lnTo>
                  <a:close/>
                  <a:moveTo>
                    <a:pt x="203" y="285"/>
                  </a:moveTo>
                  <a:lnTo>
                    <a:pt x="190" y="288"/>
                  </a:lnTo>
                  <a:lnTo>
                    <a:pt x="177" y="294"/>
                  </a:lnTo>
                  <a:lnTo>
                    <a:pt x="163" y="300"/>
                  </a:lnTo>
                  <a:lnTo>
                    <a:pt x="153" y="306"/>
                  </a:lnTo>
                  <a:lnTo>
                    <a:pt x="143" y="312"/>
                  </a:lnTo>
                  <a:lnTo>
                    <a:pt x="133" y="321"/>
                  </a:lnTo>
                  <a:lnTo>
                    <a:pt x="123" y="330"/>
                  </a:lnTo>
                  <a:lnTo>
                    <a:pt x="113" y="338"/>
                  </a:lnTo>
                  <a:lnTo>
                    <a:pt x="113" y="341"/>
                  </a:lnTo>
                  <a:lnTo>
                    <a:pt x="133" y="338"/>
                  </a:lnTo>
                  <a:lnTo>
                    <a:pt x="150" y="338"/>
                  </a:lnTo>
                  <a:lnTo>
                    <a:pt x="160" y="332"/>
                  </a:lnTo>
                  <a:lnTo>
                    <a:pt x="173" y="330"/>
                  </a:lnTo>
                  <a:lnTo>
                    <a:pt x="180" y="321"/>
                  </a:lnTo>
                  <a:lnTo>
                    <a:pt x="190" y="312"/>
                  </a:lnTo>
                  <a:lnTo>
                    <a:pt x="197" y="300"/>
                  </a:lnTo>
                  <a:lnTo>
                    <a:pt x="203" y="2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5" name="Freeform 97"/>
            <p:cNvSpPr>
              <a:spLocks/>
            </p:cNvSpPr>
            <p:nvPr/>
          </p:nvSpPr>
          <p:spPr bwMode="auto">
            <a:xfrm>
              <a:off x="6290" y="171"/>
              <a:ext cx="47" cy="114"/>
            </a:xfrm>
            <a:custGeom>
              <a:avLst/>
              <a:gdLst>
                <a:gd name="T0" fmla="*/ 47 w 47"/>
                <a:gd name="T1" fmla="*/ 0 h 114"/>
                <a:gd name="T2" fmla="*/ 37 w 47"/>
                <a:gd name="T3" fmla="*/ 11 h 114"/>
                <a:gd name="T4" fmla="*/ 27 w 47"/>
                <a:gd name="T5" fmla="*/ 23 h 114"/>
                <a:gd name="T6" fmla="*/ 17 w 47"/>
                <a:gd name="T7" fmla="*/ 38 h 114"/>
                <a:gd name="T8" fmla="*/ 7 w 47"/>
                <a:gd name="T9" fmla="*/ 53 h 114"/>
                <a:gd name="T10" fmla="*/ 3 w 47"/>
                <a:gd name="T11" fmla="*/ 67 h 114"/>
                <a:gd name="T12" fmla="*/ 0 w 47"/>
                <a:gd name="T13" fmla="*/ 85 h 114"/>
                <a:gd name="T14" fmla="*/ 0 w 47"/>
                <a:gd name="T15" fmla="*/ 100 h 114"/>
                <a:gd name="T16" fmla="*/ 7 w 47"/>
                <a:gd name="T17" fmla="*/ 114 h 114"/>
                <a:gd name="T18" fmla="*/ 10 w 47"/>
                <a:gd name="T19" fmla="*/ 109 h 114"/>
                <a:gd name="T20" fmla="*/ 13 w 47"/>
                <a:gd name="T21" fmla="*/ 106 h 114"/>
                <a:gd name="T22" fmla="*/ 17 w 47"/>
                <a:gd name="T23" fmla="*/ 100 h 114"/>
                <a:gd name="T24" fmla="*/ 20 w 47"/>
                <a:gd name="T25" fmla="*/ 97 h 114"/>
                <a:gd name="T26" fmla="*/ 23 w 47"/>
                <a:gd name="T27" fmla="*/ 91 h 114"/>
                <a:gd name="T28" fmla="*/ 27 w 47"/>
                <a:gd name="T29" fmla="*/ 85 h 114"/>
                <a:gd name="T30" fmla="*/ 30 w 47"/>
                <a:gd name="T31" fmla="*/ 79 h 114"/>
                <a:gd name="T32" fmla="*/ 33 w 47"/>
                <a:gd name="T33" fmla="*/ 76 h 114"/>
                <a:gd name="T34" fmla="*/ 37 w 47"/>
                <a:gd name="T35" fmla="*/ 67 h 114"/>
                <a:gd name="T36" fmla="*/ 40 w 47"/>
                <a:gd name="T37" fmla="*/ 56 h 114"/>
                <a:gd name="T38" fmla="*/ 43 w 47"/>
                <a:gd name="T39" fmla="*/ 47 h 114"/>
                <a:gd name="T40" fmla="*/ 43 w 47"/>
                <a:gd name="T41" fmla="*/ 38 h 114"/>
                <a:gd name="T42" fmla="*/ 43 w 47"/>
                <a:gd name="T43" fmla="*/ 29 h 114"/>
                <a:gd name="T44" fmla="*/ 47 w 47"/>
                <a:gd name="T45" fmla="*/ 17 h 114"/>
                <a:gd name="T46" fmla="*/ 47 w 47"/>
                <a:gd name="T47" fmla="*/ 8 h 114"/>
                <a:gd name="T48" fmla="*/ 47 w 47"/>
                <a:gd name="T49" fmla="*/ 0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0"/>
                  </a:moveTo>
                  <a:lnTo>
                    <a:pt x="37" y="11"/>
                  </a:lnTo>
                  <a:lnTo>
                    <a:pt x="27" y="23"/>
                  </a:lnTo>
                  <a:lnTo>
                    <a:pt x="17" y="38"/>
                  </a:lnTo>
                  <a:lnTo>
                    <a:pt x="7" y="53"/>
                  </a:lnTo>
                  <a:lnTo>
                    <a:pt x="3" y="67"/>
                  </a:lnTo>
                  <a:lnTo>
                    <a:pt x="0" y="85"/>
                  </a:lnTo>
                  <a:lnTo>
                    <a:pt x="0" y="100"/>
                  </a:lnTo>
                  <a:lnTo>
                    <a:pt x="7" y="114"/>
                  </a:lnTo>
                  <a:lnTo>
                    <a:pt x="10" y="109"/>
                  </a:lnTo>
                  <a:lnTo>
                    <a:pt x="13" y="106"/>
                  </a:lnTo>
                  <a:lnTo>
                    <a:pt x="17" y="100"/>
                  </a:lnTo>
                  <a:lnTo>
                    <a:pt x="20" y="97"/>
                  </a:lnTo>
                  <a:lnTo>
                    <a:pt x="23" y="91"/>
                  </a:lnTo>
                  <a:lnTo>
                    <a:pt x="27" y="85"/>
                  </a:lnTo>
                  <a:lnTo>
                    <a:pt x="30" y="79"/>
                  </a:lnTo>
                  <a:lnTo>
                    <a:pt x="33" y="76"/>
                  </a:lnTo>
                  <a:lnTo>
                    <a:pt x="37" y="67"/>
                  </a:lnTo>
                  <a:lnTo>
                    <a:pt x="40" y="56"/>
                  </a:lnTo>
                  <a:lnTo>
                    <a:pt x="43" y="47"/>
                  </a:lnTo>
                  <a:lnTo>
                    <a:pt x="43" y="38"/>
                  </a:lnTo>
                  <a:lnTo>
                    <a:pt x="43" y="29"/>
                  </a:lnTo>
                  <a:lnTo>
                    <a:pt x="47" y="17"/>
                  </a:lnTo>
                  <a:lnTo>
                    <a:pt x="47" y="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6" name="Freeform 98"/>
            <p:cNvSpPr>
              <a:spLocks/>
            </p:cNvSpPr>
            <p:nvPr/>
          </p:nvSpPr>
          <p:spPr bwMode="auto">
            <a:xfrm>
              <a:off x="6203" y="277"/>
              <a:ext cx="7" cy="85"/>
            </a:xfrm>
            <a:custGeom>
              <a:avLst/>
              <a:gdLst>
                <a:gd name="T0" fmla="*/ 3 w 7"/>
                <a:gd name="T1" fmla="*/ 0 h 85"/>
                <a:gd name="T2" fmla="*/ 0 w 7"/>
                <a:gd name="T3" fmla="*/ 11 h 85"/>
                <a:gd name="T4" fmla="*/ 0 w 7"/>
                <a:gd name="T5" fmla="*/ 23 h 85"/>
                <a:gd name="T6" fmla="*/ 0 w 7"/>
                <a:gd name="T7" fmla="*/ 32 h 85"/>
                <a:gd name="T8" fmla="*/ 0 w 7"/>
                <a:gd name="T9" fmla="*/ 44 h 85"/>
                <a:gd name="T10" fmla="*/ 0 w 7"/>
                <a:gd name="T11" fmla="*/ 53 h 85"/>
                <a:gd name="T12" fmla="*/ 0 w 7"/>
                <a:gd name="T13" fmla="*/ 64 h 85"/>
                <a:gd name="T14" fmla="*/ 0 w 7"/>
                <a:gd name="T15" fmla="*/ 73 h 85"/>
                <a:gd name="T16" fmla="*/ 3 w 7"/>
                <a:gd name="T17" fmla="*/ 85 h 85"/>
                <a:gd name="T18" fmla="*/ 3 w 7"/>
                <a:gd name="T19" fmla="*/ 73 h 85"/>
                <a:gd name="T20" fmla="*/ 7 w 7"/>
                <a:gd name="T21" fmla="*/ 64 h 85"/>
                <a:gd name="T22" fmla="*/ 7 w 7"/>
                <a:gd name="T23" fmla="*/ 53 h 85"/>
                <a:gd name="T24" fmla="*/ 7 w 7"/>
                <a:gd name="T25" fmla="*/ 44 h 85"/>
                <a:gd name="T26" fmla="*/ 7 w 7"/>
                <a:gd name="T27" fmla="*/ 32 h 85"/>
                <a:gd name="T28" fmla="*/ 7 w 7"/>
                <a:gd name="T29" fmla="*/ 23 h 85"/>
                <a:gd name="T30" fmla="*/ 3 w 7"/>
                <a:gd name="T31" fmla="*/ 11 h 85"/>
                <a:gd name="T32" fmla="*/ 3 w 7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0" y="64"/>
                  </a:lnTo>
                  <a:lnTo>
                    <a:pt x="0" y="73"/>
                  </a:lnTo>
                  <a:lnTo>
                    <a:pt x="3" y="85"/>
                  </a:lnTo>
                  <a:lnTo>
                    <a:pt x="3" y="73"/>
                  </a:lnTo>
                  <a:lnTo>
                    <a:pt x="7" y="64"/>
                  </a:lnTo>
                  <a:lnTo>
                    <a:pt x="7" y="53"/>
                  </a:lnTo>
                  <a:lnTo>
                    <a:pt x="7" y="44"/>
                  </a:lnTo>
                  <a:lnTo>
                    <a:pt x="7" y="32"/>
                  </a:lnTo>
                  <a:lnTo>
                    <a:pt x="7" y="23"/>
                  </a:lnTo>
                  <a:lnTo>
                    <a:pt x="3" y="1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7" name="Freeform 99"/>
            <p:cNvSpPr>
              <a:spLocks/>
            </p:cNvSpPr>
            <p:nvPr/>
          </p:nvSpPr>
          <p:spPr bwMode="auto">
            <a:xfrm>
              <a:off x="6480" y="112"/>
              <a:ext cx="60" cy="38"/>
            </a:xfrm>
            <a:custGeom>
              <a:avLst/>
              <a:gdLst>
                <a:gd name="T0" fmla="*/ 60 w 60"/>
                <a:gd name="T1" fmla="*/ 0 h 38"/>
                <a:gd name="T2" fmla="*/ 47 w 60"/>
                <a:gd name="T3" fmla="*/ 0 h 38"/>
                <a:gd name="T4" fmla="*/ 37 w 60"/>
                <a:gd name="T5" fmla="*/ 0 h 38"/>
                <a:gd name="T6" fmla="*/ 27 w 60"/>
                <a:gd name="T7" fmla="*/ 3 h 38"/>
                <a:gd name="T8" fmla="*/ 20 w 60"/>
                <a:gd name="T9" fmla="*/ 9 h 38"/>
                <a:gd name="T10" fmla="*/ 14 w 60"/>
                <a:gd name="T11" fmla="*/ 12 h 38"/>
                <a:gd name="T12" fmla="*/ 7 w 60"/>
                <a:gd name="T13" fmla="*/ 20 h 38"/>
                <a:gd name="T14" fmla="*/ 3 w 60"/>
                <a:gd name="T15" fmla="*/ 29 h 38"/>
                <a:gd name="T16" fmla="*/ 0 w 60"/>
                <a:gd name="T17" fmla="*/ 38 h 38"/>
                <a:gd name="T18" fmla="*/ 0 w 60"/>
                <a:gd name="T19" fmla="*/ 38 h 38"/>
                <a:gd name="T20" fmla="*/ 10 w 60"/>
                <a:gd name="T21" fmla="*/ 38 h 38"/>
                <a:gd name="T22" fmla="*/ 20 w 60"/>
                <a:gd name="T23" fmla="*/ 35 h 38"/>
                <a:gd name="T24" fmla="*/ 30 w 60"/>
                <a:gd name="T25" fmla="*/ 32 h 38"/>
                <a:gd name="T26" fmla="*/ 37 w 60"/>
                <a:gd name="T27" fmla="*/ 26 h 38"/>
                <a:gd name="T28" fmla="*/ 44 w 60"/>
                <a:gd name="T29" fmla="*/ 23 h 38"/>
                <a:gd name="T30" fmla="*/ 50 w 60"/>
                <a:gd name="T31" fmla="*/ 17 h 38"/>
                <a:gd name="T32" fmla="*/ 54 w 60"/>
                <a:gd name="T33" fmla="*/ 9 h 38"/>
                <a:gd name="T34" fmla="*/ 60 w 60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0"/>
                  </a:moveTo>
                  <a:lnTo>
                    <a:pt x="47" y="0"/>
                  </a:lnTo>
                  <a:lnTo>
                    <a:pt x="37" y="0"/>
                  </a:lnTo>
                  <a:lnTo>
                    <a:pt x="27" y="3"/>
                  </a:lnTo>
                  <a:lnTo>
                    <a:pt x="20" y="9"/>
                  </a:lnTo>
                  <a:lnTo>
                    <a:pt x="14" y="12"/>
                  </a:lnTo>
                  <a:lnTo>
                    <a:pt x="7" y="20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10" y="38"/>
                  </a:lnTo>
                  <a:lnTo>
                    <a:pt x="20" y="35"/>
                  </a:lnTo>
                  <a:lnTo>
                    <a:pt x="30" y="32"/>
                  </a:lnTo>
                  <a:lnTo>
                    <a:pt x="37" y="26"/>
                  </a:lnTo>
                  <a:lnTo>
                    <a:pt x="44" y="23"/>
                  </a:lnTo>
                  <a:lnTo>
                    <a:pt x="50" y="17"/>
                  </a:lnTo>
                  <a:lnTo>
                    <a:pt x="54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8" name="Freeform 100"/>
            <p:cNvSpPr>
              <a:spLocks/>
            </p:cNvSpPr>
            <p:nvPr/>
          </p:nvSpPr>
          <p:spPr bwMode="auto">
            <a:xfrm>
              <a:off x="6594" y="218"/>
              <a:ext cx="80" cy="76"/>
            </a:xfrm>
            <a:custGeom>
              <a:avLst/>
              <a:gdLst>
                <a:gd name="T0" fmla="*/ 0 w 80"/>
                <a:gd name="T1" fmla="*/ 0 h 76"/>
                <a:gd name="T2" fmla="*/ 6 w 80"/>
                <a:gd name="T3" fmla="*/ 14 h 76"/>
                <a:gd name="T4" fmla="*/ 13 w 80"/>
                <a:gd name="T5" fmla="*/ 26 h 76"/>
                <a:gd name="T6" fmla="*/ 20 w 80"/>
                <a:gd name="T7" fmla="*/ 38 h 76"/>
                <a:gd name="T8" fmla="*/ 26 w 80"/>
                <a:gd name="T9" fmla="*/ 47 h 76"/>
                <a:gd name="T10" fmla="*/ 36 w 80"/>
                <a:gd name="T11" fmla="*/ 56 h 76"/>
                <a:gd name="T12" fmla="*/ 50 w 80"/>
                <a:gd name="T13" fmla="*/ 64 h 76"/>
                <a:gd name="T14" fmla="*/ 63 w 80"/>
                <a:gd name="T15" fmla="*/ 70 h 76"/>
                <a:gd name="T16" fmla="*/ 80 w 80"/>
                <a:gd name="T17" fmla="*/ 76 h 76"/>
                <a:gd name="T18" fmla="*/ 80 w 80"/>
                <a:gd name="T19" fmla="*/ 76 h 76"/>
                <a:gd name="T20" fmla="*/ 73 w 80"/>
                <a:gd name="T21" fmla="*/ 62 h 76"/>
                <a:gd name="T22" fmla="*/ 66 w 80"/>
                <a:gd name="T23" fmla="*/ 50 h 76"/>
                <a:gd name="T24" fmla="*/ 60 w 80"/>
                <a:gd name="T25" fmla="*/ 38 h 76"/>
                <a:gd name="T26" fmla="*/ 50 w 80"/>
                <a:gd name="T27" fmla="*/ 29 h 76"/>
                <a:gd name="T28" fmla="*/ 40 w 80"/>
                <a:gd name="T29" fmla="*/ 20 h 76"/>
                <a:gd name="T30" fmla="*/ 30 w 80"/>
                <a:gd name="T31" fmla="*/ 11 h 76"/>
                <a:gd name="T32" fmla="*/ 16 w 80"/>
                <a:gd name="T33" fmla="*/ 6 h 76"/>
                <a:gd name="T34" fmla="*/ 0 w 80"/>
                <a:gd name="T35" fmla="*/ 0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0"/>
                  </a:moveTo>
                  <a:lnTo>
                    <a:pt x="6" y="14"/>
                  </a:lnTo>
                  <a:lnTo>
                    <a:pt x="13" y="26"/>
                  </a:lnTo>
                  <a:lnTo>
                    <a:pt x="20" y="38"/>
                  </a:lnTo>
                  <a:lnTo>
                    <a:pt x="26" y="47"/>
                  </a:lnTo>
                  <a:lnTo>
                    <a:pt x="36" y="56"/>
                  </a:lnTo>
                  <a:lnTo>
                    <a:pt x="50" y="64"/>
                  </a:lnTo>
                  <a:lnTo>
                    <a:pt x="63" y="70"/>
                  </a:lnTo>
                  <a:lnTo>
                    <a:pt x="80" y="76"/>
                  </a:lnTo>
                  <a:lnTo>
                    <a:pt x="73" y="62"/>
                  </a:lnTo>
                  <a:lnTo>
                    <a:pt x="66" y="50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40" y="20"/>
                  </a:lnTo>
                  <a:lnTo>
                    <a:pt x="30" y="11"/>
                  </a:lnTo>
                  <a:lnTo>
                    <a:pt x="16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9" name="Freeform 101"/>
            <p:cNvSpPr>
              <a:spLocks/>
            </p:cNvSpPr>
            <p:nvPr/>
          </p:nvSpPr>
          <p:spPr bwMode="auto">
            <a:xfrm>
              <a:off x="6430" y="235"/>
              <a:ext cx="87" cy="68"/>
            </a:xfrm>
            <a:custGeom>
              <a:avLst/>
              <a:gdLst>
                <a:gd name="T0" fmla="*/ 0 w 87"/>
                <a:gd name="T1" fmla="*/ 0 h 68"/>
                <a:gd name="T2" fmla="*/ 10 w 87"/>
                <a:gd name="T3" fmla="*/ 9 h 68"/>
                <a:gd name="T4" fmla="*/ 17 w 87"/>
                <a:gd name="T5" fmla="*/ 21 h 68"/>
                <a:gd name="T6" fmla="*/ 27 w 87"/>
                <a:gd name="T7" fmla="*/ 30 h 68"/>
                <a:gd name="T8" fmla="*/ 37 w 87"/>
                <a:gd name="T9" fmla="*/ 39 h 68"/>
                <a:gd name="T10" fmla="*/ 50 w 87"/>
                <a:gd name="T11" fmla="*/ 45 h 68"/>
                <a:gd name="T12" fmla="*/ 60 w 87"/>
                <a:gd name="T13" fmla="*/ 53 h 68"/>
                <a:gd name="T14" fmla="*/ 74 w 87"/>
                <a:gd name="T15" fmla="*/ 59 h 68"/>
                <a:gd name="T16" fmla="*/ 87 w 87"/>
                <a:gd name="T17" fmla="*/ 68 h 68"/>
                <a:gd name="T18" fmla="*/ 87 w 87"/>
                <a:gd name="T19" fmla="*/ 68 h 68"/>
                <a:gd name="T20" fmla="*/ 84 w 87"/>
                <a:gd name="T21" fmla="*/ 50 h 68"/>
                <a:gd name="T22" fmla="*/ 77 w 87"/>
                <a:gd name="T23" fmla="*/ 36 h 68"/>
                <a:gd name="T24" fmla="*/ 70 w 87"/>
                <a:gd name="T25" fmla="*/ 27 h 68"/>
                <a:gd name="T26" fmla="*/ 60 w 87"/>
                <a:gd name="T27" fmla="*/ 18 h 68"/>
                <a:gd name="T28" fmla="*/ 47 w 87"/>
                <a:gd name="T29" fmla="*/ 9 h 68"/>
                <a:gd name="T30" fmla="*/ 33 w 87"/>
                <a:gd name="T31" fmla="*/ 6 h 68"/>
                <a:gd name="T32" fmla="*/ 20 w 87"/>
                <a:gd name="T33" fmla="*/ 0 h 68"/>
                <a:gd name="T34" fmla="*/ 0 w 8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0"/>
                  </a:moveTo>
                  <a:lnTo>
                    <a:pt x="10" y="9"/>
                  </a:lnTo>
                  <a:lnTo>
                    <a:pt x="17" y="21"/>
                  </a:lnTo>
                  <a:lnTo>
                    <a:pt x="27" y="30"/>
                  </a:lnTo>
                  <a:lnTo>
                    <a:pt x="37" y="39"/>
                  </a:lnTo>
                  <a:lnTo>
                    <a:pt x="50" y="45"/>
                  </a:lnTo>
                  <a:lnTo>
                    <a:pt x="60" y="53"/>
                  </a:lnTo>
                  <a:lnTo>
                    <a:pt x="74" y="59"/>
                  </a:lnTo>
                  <a:lnTo>
                    <a:pt x="87" y="68"/>
                  </a:lnTo>
                  <a:lnTo>
                    <a:pt x="84" y="50"/>
                  </a:lnTo>
                  <a:lnTo>
                    <a:pt x="77" y="36"/>
                  </a:lnTo>
                  <a:lnTo>
                    <a:pt x="70" y="27"/>
                  </a:lnTo>
                  <a:lnTo>
                    <a:pt x="60" y="18"/>
                  </a:lnTo>
                  <a:lnTo>
                    <a:pt x="47" y="9"/>
                  </a:lnTo>
                  <a:lnTo>
                    <a:pt x="33" y="6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" name="Freeform 102"/>
            <p:cNvSpPr>
              <a:spLocks/>
            </p:cNvSpPr>
            <p:nvPr/>
          </p:nvSpPr>
          <p:spPr bwMode="auto">
            <a:xfrm>
              <a:off x="6290" y="341"/>
              <a:ext cx="127" cy="27"/>
            </a:xfrm>
            <a:custGeom>
              <a:avLst/>
              <a:gdLst>
                <a:gd name="T0" fmla="*/ 127 w 127"/>
                <a:gd name="T1" fmla="*/ 15 h 27"/>
                <a:gd name="T2" fmla="*/ 113 w 127"/>
                <a:gd name="T3" fmla="*/ 12 h 27"/>
                <a:gd name="T4" fmla="*/ 97 w 127"/>
                <a:gd name="T5" fmla="*/ 9 h 27"/>
                <a:gd name="T6" fmla="*/ 80 w 127"/>
                <a:gd name="T7" fmla="*/ 6 h 27"/>
                <a:gd name="T8" fmla="*/ 63 w 127"/>
                <a:gd name="T9" fmla="*/ 3 h 27"/>
                <a:gd name="T10" fmla="*/ 47 w 127"/>
                <a:gd name="T11" fmla="*/ 0 h 27"/>
                <a:gd name="T12" fmla="*/ 30 w 127"/>
                <a:gd name="T13" fmla="*/ 0 h 27"/>
                <a:gd name="T14" fmla="*/ 17 w 127"/>
                <a:gd name="T15" fmla="*/ 3 h 27"/>
                <a:gd name="T16" fmla="*/ 0 w 127"/>
                <a:gd name="T17" fmla="*/ 9 h 27"/>
                <a:gd name="T18" fmla="*/ 0 w 127"/>
                <a:gd name="T19" fmla="*/ 9 h 27"/>
                <a:gd name="T20" fmla="*/ 20 w 127"/>
                <a:gd name="T21" fmla="*/ 15 h 27"/>
                <a:gd name="T22" fmla="*/ 33 w 127"/>
                <a:gd name="T23" fmla="*/ 21 h 27"/>
                <a:gd name="T24" fmla="*/ 50 w 127"/>
                <a:gd name="T25" fmla="*/ 27 h 27"/>
                <a:gd name="T26" fmla="*/ 63 w 127"/>
                <a:gd name="T27" fmla="*/ 27 h 27"/>
                <a:gd name="T28" fmla="*/ 77 w 127"/>
                <a:gd name="T29" fmla="*/ 27 h 27"/>
                <a:gd name="T30" fmla="*/ 90 w 127"/>
                <a:gd name="T31" fmla="*/ 27 h 27"/>
                <a:gd name="T32" fmla="*/ 107 w 127"/>
                <a:gd name="T33" fmla="*/ 21 h 27"/>
                <a:gd name="T34" fmla="*/ 127 w 127"/>
                <a:gd name="T35" fmla="*/ 15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5"/>
                  </a:moveTo>
                  <a:lnTo>
                    <a:pt x="113" y="12"/>
                  </a:lnTo>
                  <a:lnTo>
                    <a:pt x="97" y="9"/>
                  </a:lnTo>
                  <a:lnTo>
                    <a:pt x="80" y="6"/>
                  </a:lnTo>
                  <a:lnTo>
                    <a:pt x="63" y="3"/>
                  </a:lnTo>
                  <a:lnTo>
                    <a:pt x="47" y="0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0" y="9"/>
                  </a:lnTo>
                  <a:lnTo>
                    <a:pt x="20" y="15"/>
                  </a:lnTo>
                  <a:lnTo>
                    <a:pt x="33" y="21"/>
                  </a:lnTo>
                  <a:lnTo>
                    <a:pt x="50" y="27"/>
                  </a:lnTo>
                  <a:lnTo>
                    <a:pt x="63" y="27"/>
                  </a:lnTo>
                  <a:lnTo>
                    <a:pt x="77" y="27"/>
                  </a:lnTo>
                  <a:lnTo>
                    <a:pt x="90" y="27"/>
                  </a:lnTo>
                  <a:lnTo>
                    <a:pt x="107" y="21"/>
                  </a:lnTo>
                  <a:lnTo>
                    <a:pt x="127" y="1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1" name="Freeform 103"/>
            <p:cNvSpPr>
              <a:spLocks/>
            </p:cNvSpPr>
            <p:nvPr/>
          </p:nvSpPr>
          <p:spPr bwMode="auto">
            <a:xfrm>
              <a:off x="6220" y="477"/>
              <a:ext cx="67" cy="73"/>
            </a:xfrm>
            <a:custGeom>
              <a:avLst/>
              <a:gdLst>
                <a:gd name="T0" fmla="*/ 67 w 67"/>
                <a:gd name="T1" fmla="*/ 0 h 73"/>
                <a:gd name="T2" fmla="*/ 50 w 67"/>
                <a:gd name="T3" fmla="*/ 6 h 73"/>
                <a:gd name="T4" fmla="*/ 37 w 67"/>
                <a:gd name="T5" fmla="*/ 14 h 73"/>
                <a:gd name="T6" fmla="*/ 27 w 67"/>
                <a:gd name="T7" fmla="*/ 20 h 73"/>
                <a:gd name="T8" fmla="*/ 20 w 67"/>
                <a:gd name="T9" fmla="*/ 29 h 73"/>
                <a:gd name="T10" fmla="*/ 13 w 67"/>
                <a:gd name="T11" fmla="*/ 38 h 73"/>
                <a:gd name="T12" fmla="*/ 10 w 67"/>
                <a:gd name="T13" fmla="*/ 47 h 73"/>
                <a:gd name="T14" fmla="*/ 3 w 67"/>
                <a:gd name="T15" fmla="*/ 58 h 73"/>
                <a:gd name="T16" fmla="*/ 0 w 67"/>
                <a:gd name="T17" fmla="*/ 73 h 73"/>
                <a:gd name="T18" fmla="*/ 13 w 67"/>
                <a:gd name="T19" fmla="*/ 70 h 73"/>
                <a:gd name="T20" fmla="*/ 27 w 67"/>
                <a:gd name="T21" fmla="*/ 64 h 73"/>
                <a:gd name="T22" fmla="*/ 37 w 67"/>
                <a:gd name="T23" fmla="*/ 56 h 73"/>
                <a:gd name="T24" fmla="*/ 43 w 67"/>
                <a:gd name="T25" fmla="*/ 44 h 73"/>
                <a:gd name="T26" fmla="*/ 53 w 67"/>
                <a:gd name="T27" fmla="*/ 35 h 73"/>
                <a:gd name="T28" fmla="*/ 57 w 67"/>
                <a:gd name="T29" fmla="*/ 23 h 73"/>
                <a:gd name="T30" fmla="*/ 63 w 67"/>
                <a:gd name="T31" fmla="*/ 11 h 73"/>
                <a:gd name="T32" fmla="*/ 67 w 67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0"/>
                  </a:moveTo>
                  <a:lnTo>
                    <a:pt x="50" y="6"/>
                  </a:lnTo>
                  <a:lnTo>
                    <a:pt x="37" y="14"/>
                  </a:lnTo>
                  <a:lnTo>
                    <a:pt x="27" y="20"/>
                  </a:lnTo>
                  <a:lnTo>
                    <a:pt x="20" y="29"/>
                  </a:lnTo>
                  <a:lnTo>
                    <a:pt x="13" y="38"/>
                  </a:lnTo>
                  <a:lnTo>
                    <a:pt x="10" y="47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3" y="70"/>
                  </a:lnTo>
                  <a:lnTo>
                    <a:pt x="27" y="64"/>
                  </a:lnTo>
                  <a:lnTo>
                    <a:pt x="37" y="56"/>
                  </a:lnTo>
                  <a:lnTo>
                    <a:pt x="43" y="44"/>
                  </a:lnTo>
                  <a:lnTo>
                    <a:pt x="53" y="35"/>
                  </a:lnTo>
                  <a:lnTo>
                    <a:pt x="57" y="23"/>
                  </a:lnTo>
                  <a:lnTo>
                    <a:pt x="63" y="1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2" name="Freeform 104"/>
            <p:cNvSpPr>
              <a:spLocks/>
            </p:cNvSpPr>
            <p:nvPr/>
          </p:nvSpPr>
          <p:spPr bwMode="auto">
            <a:xfrm>
              <a:off x="6133" y="424"/>
              <a:ext cx="47" cy="79"/>
            </a:xfrm>
            <a:custGeom>
              <a:avLst/>
              <a:gdLst>
                <a:gd name="T0" fmla="*/ 0 w 47"/>
                <a:gd name="T1" fmla="*/ 0 h 79"/>
                <a:gd name="T2" fmla="*/ 0 w 47"/>
                <a:gd name="T3" fmla="*/ 14 h 79"/>
                <a:gd name="T4" fmla="*/ 0 w 47"/>
                <a:gd name="T5" fmla="*/ 26 h 79"/>
                <a:gd name="T6" fmla="*/ 3 w 47"/>
                <a:gd name="T7" fmla="*/ 41 h 79"/>
                <a:gd name="T8" fmla="*/ 3 w 47"/>
                <a:gd name="T9" fmla="*/ 53 h 79"/>
                <a:gd name="T10" fmla="*/ 10 w 47"/>
                <a:gd name="T11" fmla="*/ 61 h 79"/>
                <a:gd name="T12" fmla="*/ 20 w 47"/>
                <a:gd name="T13" fmla="*/ 70 h 79"/>
                <a:gd name="T14" fmla="*/ 30 w 47"/>
                <a:gd name="T15" fmla="*/ 76 h 79"/>
                <a:gd name="T16" fmla="*/ 47 w 47"/>
                <a:gd name="T17" fmla="*/ 79 h 79"/>
                <a:gd name="T18" fmla="*/ 47 w 47"/>
                <a:gd name="T19" fmla="*/ 79 h 79"/>
                <a:gd name="T20" fmla="*/ 40 w 47"/>
                <a:gd name="T21" fmla="*/ 67 h 79"/>
                <a:gd name="T22" fmla="*/ 37 w 47"/>
                <a:gd name="T23" fmla="*/ 59 h 79"/>
                <a:gd name="T24" fmla="*/ 33 w 47"/>
                <a:gd name="T25" fmla="*/ 50 h 79"/>
                <a:gd name="T26" fmla="*/ 30 w 47"/>
                <a:gd name="T27" fmla="*/ 41 h 79"/>
                <a:gd name="T28" fmla="*/ 23 w 47"/>
                <a:gd name="T29" fmla="*/ 32 h 79"/>
                <a:gd name="T30" fmla="*/ 20 w 47"/>
                <a:gd name="T31" fmla="*/ 20 h 79"/>
                <a:gd name="T32" fmla="*/ 10 w 47"/>
                <a:gd name="T33" fmla="*/ 11 h 79"/>
                <a:gd name="T34" fmla="*/ 0 w 47"/>
                <a:gd name="T35" fmla="*/ 0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0"/>
                  </a:moveTo>
                  <a:lnTo>
                    <a:pt x="0" y="14"/>
                  </a:lnTo>
                  <a:lnTo>
                    <a:pt x="0" y="26"/>
                  </a:lnTo>
                  <a:lnTo>
                    <a:pt x="3" y="41"/>
                  </a:lnTo>
                  <a:lnTo>
                    <a:pt x="3" y="53"/>
                  </a:lnTo>
                  <a:lnTo>
                    <a:pt x="10" y="61"/>
                  </a:lnTo>
                  <a:lnTo>
                    <a:pt x="20" y="70"/>
                  </a:lnTo>
                  <a:lnTo>
                    <a:pt x="30" y="76"/>
                  </a:lnTo>
                  <a:lnTo>
                    <a:pt x="47" y="79"/>
                  </a:lnTo>
                  <a:lnTo>
                    <a:pt x="40" y="67"/>
                  </a:lnTo>
                  <a:lnTo>
                    <a:pt x="37" y="59"/>
                  </a:lnTo>
                  <a:lnTo>
                    <a:pt x="33" y="50"/>
                  </a:lnTo>
                  <a:lnTo>
                    <a:pt x="30" y="41"/>
                  </a:lnTo>
                  <a:lnTo>
                    <a:pt x="23" y="32"/>
                  </a:lnTo>
                  <a:lnTo>
                    <a:pt x="20" y="20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3" name="Freeform 105"/>
            <p:cNvSpPr>
              <a:spLocks/>
            </p:cNvSpPr>
            <p:nvPr/>
          </p:nvSpPr>
          <p:spPr bwMode="auto">
            <a:xfrm>
              <a:off x="6507" y="1312"/>
              <a:ext cx="110" cy="239"/>
            </a:xfrm>
            <a:custGeom>
              <a:avLst/>
              <a:gdLst>
                <a:gd name="T0" fmla="*/ 0 w 110"/>
                <a:gd name="T1" fmla="*/ 0 h 239"/>
                <a:gd name="T2" fmla="*/ 10 w 110"/>
                <a:gd name="T3" fmla="*/ 18 h 239"/>
                <a:gd name="T4" fmla="*/ 20 w 110"/>
                <a:gd name="T5" fmla="*/ 50 h 239"/>
                <a:gd name="T6" fmla="*/ 37 w 110"/>
                <a:gd name="T7" fmla="*/ 86 h 239"/>
                <a:gd name="T8" fmla="*/ 53 w 110"/>
                <a:gd name="T9" fmla="*/ 127 h 239"/>
                <a:gd name="T10" fmla="*/ 70 w 110"/>
                <a:gd name="T11" fmla="*/ 168 h 239"/>
                <a:gd name="T12" fmla="*/ 83 w 110"/>
                <a:gd name="T13" fmla="*/ 203 h 239"/>
                <a:gd name="T14" fmla="*/ 97 w 110"/>
                <a:gd name="T15" fmla="*/ 230 h 239"/>
                <a:gd name="T16" fmla="*/ 107 w 110"/>
                <a:gd name="T17" fmla="*/ 239 h 239"/>
                <a:gd name="T18" fmla="*/ 110 w 110"/>
                <a:gd name="T19" fmla="*/ 239 h 239"/>
                <a:gd name="T20" fmla="*/ 103 w 110"/>
                <a:gd name="T21" fmla="*/ 233 h 239"/>
                <a:gd name="T22" fmla="*/ 100 w 110"/>
                <a:gd name="T23" fmla="*/ 227 h 239"/>
                <a:gd name="T24" fmla="*/ 100 w 110"/>
                <a:gd name="T25" fmla="*/ 218 h 239"/>
                <a:gd name="T26" fmla="*/ 103 w 110"/>
                <a:gd name="T27" fmla="*/ 206 h 239"/>
                <a:gd name="T28" fmla="*/ 103 w 110"/>
                <a:gd name="T29" fmla="*/ 197 h 239"/>
                <a:gd name="T30" fmla="*/ 103 w 110"/>
                <a:gd name="T31" fmla="*/ 186 h 239"/>
                <a:gd name="T32" fmla="*/ 107 w 110"/>
                <a:gd name="T33" fmla="*/ 177 h 239"/>
                <a:gd name="T34" fmla="*/ 103 w 110"/>
                <a:gd name="T35" fmla="*/ 168 h 239"/>
                <a:gd name="T36" fmla="*/ 103 w 110"/>
                <a:gd name="T37" fmla="*/ 162 h 239"/>
                <a:gd name="T38" fmla="*/ 103 w 110"/>
                <a:gd name="T39" fmla="*/ 159 h 239"/>
                <a:gd name="T40" fmla="*/ 100 w 110"/>
                <a:gd name="T41" fmla="*/ 156 h 239"/>
                <a:gd name="T42" fmla="*/ 97 w 110"/>
                <a:gd name="T43" fmla="*/ 153 h 239"/>
                <a:gd name="T44" fmla="*/ 97 w 110"/>
                <a:gd name="T45" fmla="*/ 150 h 239"/>
                <a:gd name="T46" fmla="*/ 93 w 110"/>
                <a:gd name="T47" fmla="*/ 144 h 239"/>
                <a:gd name="T48" fmla="*/ 93 w 110"/>
                <a:gd name="T49" fmla="*/ 141 h 239"/>
                <a:gd name="T50" fmla="*/ 90 w 110"/>
                <a:gd name="T51" fmla="*/ 138 h 239"/>
                <a:gd name="T52" fmla="*/ 80 w 110"/>
                <a:gd name="T53" fmla="*/ 118 h 239"/>
                <a:gd name="T54" fmla="*/ 73 w 110"/>
                <a:gd name="T55" fmla="*/ 97 h 239"/>
                <a:gd name="T56" fmla="*/ 67 w 110"/>
                <a:gd name="T57" fmla="*/ 80 h 239"/>
                <a:gd name="T58" fmla="*/ 57 w 110"/>
                <a:gd name="T59" fmla="*/ 62 h 239"/>
                <a:gd name="T60" fmla="*/ 47 w 110"/>
                <a:gd name="T61" fmla="*/ 47 h 239"/>
                <a:gd name="T62" fmla="*/ 37 w 110"/>
                <a:gd name="T63" fmla="*/ 33 h 239"/>
                <a:gd name="T64" fmla="*/ 20 w 110"/>
                <a:gd name="T65" fmla="*/ 15 h 239"/>
                <a:gd name="T66" fmla="*/ 0 w 110"/>
                <a:gd name="T67" fmla="*/ 0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0"/>
                  </a:moveTo>
                  <a:lnTo>
                    <a:pt x="10" y="18"/>
                  </a:lnTo>
                  <a:lnTo>
                    <a:pt x="20" y="50"/>
                  </a:lnTo>
                  <a:lnTo>
                    <a:pt x="37" y="86"/>
                  </a:lnTo>
                  <a:lnTo>
                    <a:pt x="53" y="127"/>
                  </a:lnTo>
                  <a:lnTo>
                    <a:pt x="70" y="168"/>
                  </a:lnTo>
                  <a:lnTo>
                    <a:pt x="83" y="203"/>
                  </a:lnTo>
                  <a:lnTo>
                    <a:pt x="97" y="230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03" y="233"/>
                  </a:lnTo>
                  <a:lnTo>
                    <a:pt x="100" y="227"/>
                  </a:lnTo>
                  <a:lnTo>
                    <a:pt x="100" y="218"/>
                  </a:lnTo>
                  <a:lnTo>
                    <a:pt x="103" y="206"/>
                  </a:lnTo>
                  <a:lnTo>
                    <a:pt x="103" y="197"/>
                  </a:lnTo>
                  <a:lnTo>
                    <a:pt x="103" y="186"/>
                  </a:lnTo>
                  <a:lnTo>
                    <a:pt x="107" y="177"/>
                  </a:lnTo>
                  <a:lnTo>
                    <a:pt x="103" y="168"/>
                  </a:lnTo>
                  <a:lnTo>
                    <a:pt x="103" y="162"/>
                  </a:lnTo>
                  <a:lnTo>
                    <a:pt x="103" y="159"/>
                  </a:lnTo>
                  <a:lnTo>
                    <a:pt x="100" y="156"/>
                  </a:lnTo>
                  <a:lnTo>
                    <a:pt x="97" y="153"/>
                  </a:lnTo>
                  <a:lnTo>
                    <a:pt x="97" y="150"/>
                  </a:lnTo>
                  <a:lnTo>
                    <a:pt x="93" y="144"/>
                  </a:lnTo>
                  <a:lnTo>
                    <a:pt x="93" y="141"/>
                  </a:lnTo>
                  <a:lnTo>
                    <a:pt x="90" y="138"/>
                  </a:lnTo>
                  <a:lnTo>
                    <a:pt x="80" y="118"/>
                  </a:lnTo>
                  <a:lnTo>
                    <a:pt x="73" y="97"/>
                  </a:lnTo>
                  <a:lnTo>
                    <a:pt x="67" y="80"/>
                  </a:lnTo>
                  <a:lnTo>
                    <a:pt x="57" y="62"/>
                  </a:lnTo>
                  <a:lnTo>
                    <a:pt x="47" y="47"/>
                  </a:lnTo>
                  <a:lnTo>
                    <a:pt x="37" y="33"/>
                  </a:lnTo>
                  <a:lnTo>
                    <a:pt x="2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4" name="Freeform 106"/>
            <p:cNvSpPr>
              <a:spLocks noEditPoints="1"/>
            </p:cNvSpPr>
            <p:nvPr/>
          </p:nvSpPr>
          <p:spPr bwMode="auto">
            <a:xfrm>
              <a:off x="3316" y="2265"/>
              <a:ext cx="3578" cy="2263"/>
            </a:xfrm>
            <a:custGeom>
              <a:avLst/>
              <a:gdLst>
                <a:gd name="T0" fmla="*/ 2680 w 3578"/>
                <a:gd name="T1" fmla="*/ 1972 h 2263"/>
                <a:gd name="T2" fmla="*/ 2026 w 3578"/>
                <a:gd name="T3" fmla="*/ 1913 h 2263"/>
                <a:gd name="T4" fmla="*/ 1659 w 3578"/>
                <a:gd name="T5" fmla="*/ 1901 h 2263"/>
                <a:gd name="T6" fmla="*/ 1535 w 3578"/>
                <a:gd name="T7" fmla="*/ 2004 h 2263"/>
                <a:gd name="T8" fmla="*/ 1913 w 3578"/>
                <a:gd name="T9" fmla="*/ 1866 h 2263"/>
                <a:gd name="T10" fmla="*/ 1672 w 3578"/>
                <a:gd name="T11" fmla="*/ 1775 h 2263"/>
                <a:gd name="T12" fmla="*/ 1472 w 3578"/>
                <a:gd name="T13" fmla="*/ 1948 h 2263"/>
                <a:gd name="T14" fmla="*/ 1689 w 3578"/>
                <a:gd name="T15" fmla="*/ 1760 h 2263"/>
                <a:gd name="T16" fmla="*/ 1342 w 3578"/>
                <a:gd name="T17" fmla="*/ 1889 h 2263"/>
                <a:gd name="T18" fmla="*/ 1322 w 3578"/>
                <a:gd name="T19" fmla="*/ 2098 h 2263"/>
                <a:gd name="T20" fmla="*/ 0 w 3578"/>
                <a:gd name="T21" fmla="*/ 1957 h 2263"/>
                <a:gd name="T22" fmla="*/ 1385 w 3578"/>
                <a:gd name="T23" fmla="*/ 1733 h 2263"/>
                <a:gd name="T24" fmla="*/ 2236 w 3578"/>
                <a:gd name="T25" fmla="*/ 1975 h 2263"/>
                <a:gd name="T26" fmla="*/ 1876 w 3578"/>
                <a:gd name="T27" fmla="*/ 1728 h 2263"/>
                <a:gd name="T28" fmla="*/ 1923 w 3578"/>
                <a:gd name="T29" fmla="*/ 1601 h 2263"/>
                <a:gd name="T30" fmla="*/ 1716 w 3578"/>
                <a:gd name="T31" fmla="*/ 1460 h 2263"/>
                <a:gd name="T32" fmla="*/ 1706 w 3578"/>
                <a:gd name="T33" fmla="*/ 1383 h 2263"/>
                <a:gd name="T34" fmla="*/ 1796 w 3578"/>
                <a:gd name="T35" fmla="*/ 1404 h 2263"/>
                <a:gd name="T36" fmla="*/ 1906 w 3578"/>
                <a:gd name="T37" fmla="*/ 1372 h 2263"/>
                <a:gd name="T38" fmla="*/ 1999 w 3578"/>
                <a:gd name="T39" fmla="*/ 1557 h 2263"/>
                <a:gd name="T40" fmla="*/ 2039 w 3578"/>
                <a:gd name="T41" fmla="*/ 1769 h 2263"/>
                <a:gd name="T42" fmla="*/ 2190 w 3578"/>
                <a:gd name="T43" fmla="*/ 1716 h 2263"/>
                <a:gd name="T44" fmla="*/ 2547 w 3578"/>
                <a:gd name="T45" fmla="*/ 1986 h 2263"/>
                <a:gd name="T46" fmla="*/ 2533 w 3578"/>
                <a:gd name="T47" fmla="*/ 1842 h 2263"/>
                <a:gd name="T48" fmla="*/ 2620 w 3578"/>
                <a:gd name="T49" fmla="*/ 1360 h 2263"/>
                <a:gd name="T50" fmla="*/ 2674 w 3578"/>
                <a:gd name="T51" fmla="*/ 1633 h 2263"/>
                <a:gd name="T52" fmla="*/ 2664 w 3578"/>
                <a:gd name="T53" fmla="*/ 1554 h 2263"/>
                <a:gd name="T54" fmla="*/ 2650 w 3578"/>
                <a:gd name="T55" fmla="*/ 1401 h 2263"/>
                <a:gd name="T56" fmla="*/ 2680 w 3578"/>
                <a:gd name="T57" fmla="*/ 1848 h 2263"/>
                <a:gd name="T58" fmla="*/ 3077 w 3578"/>
                <a:gd name="T59" fmla="*/ 1260 h 2263"/>
                <a:gd name="T60" fmla="*/ 3114 w 3578"/>
                <a:gd name="T61" fmla="*/ 1004 h 2263"/>
                <a:gd name="T62" fmla="*/ 3324 w 3578"/>
                <a:gd name="T63" fmla="*/ 577 h 2263"/>
                <a:gd name="T64" fmla="*/ 3531 w 3578"/>
                <a:gd name="T65" fmla="*/ 1004 h 2263"/>
                <a:gd name="T66" fmla="*/ 3515 w 3578"/>
                <a:gd name="T67" fmla="*/ 1086 h 2263"/>
                <a:gd name="T68" fmla="*/ 3421 w 3578"/>
                <a:gd name="T69" fmla="*/ 1369 h 2263"/>
                <a:gd name="T70" fmla="*/ 3384 w 3578"/>
                <a:gd name="T71" fmla="*/ 1436 h 2263"/>
                <a:gd name="T72" fmla="*/ 3351 w 3578"/>
                <a:gd name="T73" fmla="*/ 1548 h 2263"/>
                <a:gd name="T74" fmla="*/ 3334 w 3578"/>
                <a:gd name="T75" fmla="*/ 1625 h 2263"/>
                <a:gd name="T76" fmla="*/ 3254 w 3578"/>
                <a:gd name="T77" fmla="*/ 1563 h 2263"/>
                <a:gd name="T78" fmla="*/ 3304 w 3578"/>
                <a:gd name="T79" fmla="*/ 1307 h 2263"/>
                <a:gd name="T80" fmla="*/ 3004 w 3578"/>
                <a:gd name="T81" fmla="*/ 1813 h 2263"/>
                <a:gd name="T82" fmla="*/ 3144 w 3578"/>
                <a:gd name="T83" fmla="*/ 1919 h 2263"/>
                <a:gd name="T84" fmla="*/ 3067 w 3578"/>
                <a:gd name="T85" fmla="*/ 2010 h 2263"/>
                <a:gd name="T86" fmla="*/ 3251 w 3578"/>
                <a:gd name="T87" fmla="*/ 1948 h 2263"/>
                <a:gd name="T88" fmla="*/ 3251 w 3578"/>
                <a:gd name="T89" fmla="*/ 2001 h 2263"/>
                <a:gd name="T90" fmla="*/ 3348 w 3578"/>
                <a:gd name="T91" fmla="*/ 2039 h 2263"/>
                <a:gd name="T92" fmla="*/ 3211 w 3578"/>
                <a:gd name="T93" fmla="*/ 2084 h 2263"/>
                <a:gd name="T94" fmla="*/ 3124 w 3578"/>
                <a:gd name="T95" fmla="*/ 2063 h 2263"/>
                <a:gd name="T96" fmla="*/ 3044 w 3578"/>
                <a:gd name="T97" fmla="*/ 2142 h 2263"/>
                <a:gd name="T98" fmla="*/ 2921 w 3578"/>
                <a:gd name="T99" fmla="*/ 1989 h 2263"/>
                <a:gd name="T100" fmla="*/ 2820 w 3578"/>
                <a:gd name="T101" fmla="*/ 1904 h 2263"/>
                <a:gd name="T102" fmla="*/ 3261 w 3578"/>
                <a:gd name="T103" fmla="*/ 2201 h 2263"/>
                <a:gd name="T104" fmla="*/ 3361 w 3578"/>
                <a:gd name="T105" fmla="*/ 1807 h 2263"/>
                <a:gd name="T106" fmla="*/ 3348 w 3578"/>
                <a:gd name="T107" fmla="*/ 1739 h 2263"/>
                <a:gd name="T108" fmla="*/ 3531 w 3578"/>
                <a:gd name="T109" fmla="*/ 2078 h 2263"/>
                <a:gd name="T110" fmla="*/ 2860 w 3578"/>
                <a:gd name="T111" fmla="*/ 1592 h 2263"/>
                <a:gd name="T112" fmla="*/ 2824 w 3578"/>
                <a:gd name="T113" fmla="*/ 1733 h 2263"/>
                <a:gd name="T114" fmla="*/ 2984 w 3578"/>
                <a:gd name="T115" fmla="*/ 1386 h 2263"/>
                <a:gd name="T116" fmla="*/ 3154 w 3578"/>
                <a:gd name="T117" fmla="*/ 1480 h 2263"/>
                <a:gd name="T118" fmla="*/ 332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3031" y="2257"/>
                  </a:moveTo>
                  <a:lnTo>
                    <a:pt x="2937" y="2228"/>
                  </a:lnTo>
                  <a:lnTo>
                    <a:pt x="2874" y="2184"/>
                  </a:lnTo>
                  <a:lnTo>
                    <a:pt x="2810" y="2122"/>
                  </a:lnTo>
                  <a:lnTo>
                    <a:pt x="2747" y="1989"/>
                  </a:lnTo>
                  <a:lnTo>
                    <a:pt x="2734" y="1948"/>
                  </a:lnTo>
                  <a:lnTo>
                    <a:pt x="2717" y="1948"/>
                  </a:lnTo>
                  <a:lnTo>
                    <a:pt x="2680" y="1972"/>
                  </a:lnTo>
                  <a:lnTo>
                    <a:pt x="2560" y="2004"/>
                  </a:lnTo>
                  <a:lnTo>
                    <a:pt x="2393" y="2016"/>
                  </a:lnTo>
                  <a:lnTo>
                    <a:pt x="2346" y="2007"/>
                  </a:lnTo>
                  <a:lnTo>
                    <a:pt x="2323" y="1995"/>
                  </a:lnTo>
                  <a:lnTo>
                    <a:pt x="2283" y="1995"/>
                  </a:lnTo>
                  <a:lnTo>
                    <a:pt x="2136" y="1957"/>
                  </a:lnTo>
                  <a:lnTo>
                    <a:pt x="2046" y="1910"/>
                  </a:lnTo>
                  <a:lnTo>
                    <a:pt x="2026" y="1913"/>
                  </a:lnTo>
                  <a:lnTo>
                    <a:pt x="2013" y="1913"/>
                  </a:lnTo>
                  <a:lnTo>
                    <a:pt x="1983" y="1895"/>
                  </a:lnTo>
                  <a:lnTo>
                    <a:pt x="1946" y="1886"/>
                  </a:lnTo>
                  <a:lnTo>
                    <a:pt x="1909" y="1875"/>
                  </a:lnTo>
                  <a:lnTo>
                    <a:pt x="1906" y="1875"/>
                  </a:lnTo>
                  <a:lnTo>
                    <a:pt x="1802" y="1860"/>
                  </a:lnTo>
                  <a:lnTo>
                    <a:pt x="1719" y="1875"/>
                  </a:lnTo>
                  <a:lnTo>
                    <a:pt x="1659" y="1901"/>
                  </a:lnTo>
                  <a:lnTo>
                    <a:pt x="1616" y="1945"/>
                  </a:lnTo>
                  <a:lnTo>
                    <a:pt x="1616" y="1986"/>
                  </a:lnTo>
                  <a:lnTo>
                    <a:pt x="1649" y="2025"/>
                  </a:lnTo>
                  <a:lnTo>
                    <a:pt x="1686" y="2048"/>
                  </a:lnTo>
                  <a:lnTo>
                    <a:pt x="1669" y="2063"/>
                  </a:lnTo>
                  <a:lnTo>
                    <a:pt x="1592" y="2072"/>
                  </a:lnTo>
                  <a:lnTo>
                    <a:pt x="1566" y="2054"/>
                  </a:lnTo>
                  <a:lnTo>
                    <a:pt x="1535" y="2004"/>
                  </a:lnTo>
                  <a:lnTo>
                    <a:pt x="1535" y="1960"/>
                  </a:lnTo>
                  <a:lnTo>
                    <a:pt x="1559" y="1901"/>
                  </a:lnTo>
                  <a:lnTo>
                    <a:pt x="1606" y="1866"/>
                  </a:lnTo>
                  <a:lnTo>
                    <a:pt x="1669" y="1839"/>
                  </a:lnTo>
                  <a:lnTo>
                    <a:pt x="1716" y="1828"/>
                  </a:lnTo>
                  <a:lnTo>
                    <a:pt x="1849" y="1833"/>
                  </a:lnTo>
                  <a:lnTo>
                    <a:pt x="1876" y="1842"/>
                  </a:lnTo>
                  <a:lnTo>
                    <a:pt x="1913" y="1866"/>
                  </a:lnTo>
                  <a:lnTo>
                    <a:pt x="1953" y="1872"/>
                  </a:lnTo>
                  <a:lnTo>
                    <a:pt x="1966" y="1872"/>
                  </a:lnTo>
                  <a:lnTo>
                    <a:pt x="1969" y="1869"/>
                  </a:lnTo>
                  <a:lnTo>
                    <a:pt x="1969" y="1860"/>
                  </a:lnTo>
                  <a:lnTo>
                    <a:pt x="1916" y="1839"/>
                  </a:lnTo>
                  <a:lnTo>
                    <a:pt x="1839" y="1795"/>
                  </a:lnTo>
                  <a:lnTo>
                    <a:pt x="1779" y="1780"/>
                  </a:lnTo>
                  <a:lnTo>
                    <a:pt x="1672" y="1775"/>
                  </a:lnTo>
                  <a:lnTo>
                    <a:pt x="1589" y="1789"/>
                  </a:lnTo>
                  <a:lnTo>
                    <a:pt x="1512" y="1825"/>
                  </a:lnTo>
                  <a:lnTo>
                    <a:pt x="1482" y="1860"/>
                  </a:lnTo>
                  <a:lnTo>
                    <a:pt x="1465" y="1916"/>
                  </a:lnTo>
                  <a:lnTo>
                    <a:pt x="1479" y="1933"/>
                  </a:lnTo>
                  <a:lnTo>
                    <a:pt x="1482" y="1931"/>
                  </a:lnTo>
                  <a:lnTo>
                    <a:pt x="1482" y="1942"/>
                  </a:lnTo>
                  <a:lnTo>
                    <a:pt x="1472" y="1948"/>
                  </a:lnTo>
                  <a:lnTo>
                    <a:pt x="1462" y="1948"/>
                  </a:lnTo>
                  <a:lnTo>
                    <a:pt x="1445" y="1925"/>
                  </a:lnTo>
                  <a:lnTo>
                    <a:pt x="1472" y="1839"/>
                  </a:lnTo>
                  <a:lnTo>
                    <a:pt x="1532" y="1795"/>
                  </a:lnTo>
                  <a:lnTo>
                    <a:pt x="1572" y="1778"/>
                  </a:lnTo>
                  <a:lnTo>
                    <a:pt x="1616" y="1769"/>
                  </a:lnTo>
                  <a:lnTo>
                    <a:pt x="1669" y="1760"/>
                  </a:lnTo>
                  <a:lnTo>
                    <a:pt x="1689" y="1760"/>
                  </a:lnTo>
                  <a:lnTo>
                    <a:pt x="1692" y="1757"/>
                  </a:lnTo>
                  <a:lnTo>
                    <a:pt x="1692" y="1751"/>
                  </a:lnTo>
                  <a:lnTo>
                    <a:pt x="1632" y="1736"/>
                  </a:lnTo>
                  <a:lnTo>
                    <a:pt x="1532" y="1730"/>
                  </a:lnTo>
                  <a:lnTo>
                    <a:pt x="1462" y="1733"/>
                  </a:lnTo>
                  <a:lnTo>
                    <a:pt x="1395" y="1775"/>
                  </a:lnTo>
                  <a:lnTo>
                    <a:pt x="1359" y="1833"/>
                  </a:lnTo>
                  <a:lnTo>
                    <a:pt x="1342" y="1889"/>
                  </a:lnTo>
                  <a:lnTo>
                    <a:pt x="1342" y="1954"/>
                  </a:lnTo>
                  <a:lnTo>
                    <a:pt x="1359" y="1995"/>
                  </a:lnTo>
                  <a:lnTo>
                    <a:pt x="1402" y="2063"/>
                  </a:lnTo>
                  <a:lnTo>
                    <a:pt x="1419" y="2072"/>
                  </a:lnTo>
                  <a:lnTo>
                    <a:pt x="1432" y="2084"/>
                  </a:lnTo>
                  <a:lnTo>
                    <a:pt x="1429" y="2101"/>
                  </a:lnTo>
                  <a:lnTo>
                    <a:pt x="1385" y="2110"/>
                  </a:lnTo>
                  <a:lnTo>
                    <a:pt x="1322" y="2098"/>
                  </a:lnTo>
                  <a:lnTo>
                    <a:pt x="1279" y="2084"/>
                  </a:lnTo>
                  <a:lnTo>
                    <a:pt x="1245" y="2048"/>
                  </a:lnTo>
                  <a:lnTo>
                    <a:pt x="1225" y="2019"/>
                  </a:lnTo>
                  <a:lnTo>
                    <a:pt x="1222" y="1972"/>
                  </a:lnTo>
                  <a:lnTo>
                    <a:pt x="1222" y="1966"/>
                  </a:lnTo>
                  <a:lnTo>
                    <a:pt x="1052" y="1960"/>
                  </a:lnTo>
                  <a:lnTo>
                    <a:pt x="748" y="1960"/>
                  </a:lnTo>
                  <a:lnTo>
                    <a:pt x="0" y="1957"/>
                  </a:lnTo>
                  <a:lnTo>
                    <a:pt x="0" y="1948"/>
                  </a:lnTo>
                  <a:lnTo>
                    <a:pt x="1215" y="1948"/>
                  </a:lnTo>
                  <a:lnTo>
                    <a:pt x="1235" y="1875"/>
                  </a:lnTo>
                  <a:lnTo>
                    <a:pt x="1258" y="1828"/>
                  </a:lnTo>
                  <a:lnTo>
                    <a:pt x="1332" y="1757"/>
                  </a:lnTo>
                  <a:lnTo>
                    <a:pt x="1345" y="1751"/>
                  </a:lnTo>
                  <a:lnTo>
                    <a:pt x="1362" y="1736"/>
                  </a:lnTo>
                  <a:lnTo>
                    <a:pt x="1385" y="1733"/>
                  </a:lnTo>
                  <a:lnTo>
                    <a:pt x="1442" y="1716"/>
                  </a:lnTo>
                  <a:lnTo>
                    <a:pt x="1559" y="1716"/>
                  </a:lnTo>
                  <a:lnTo>
                    <a:pt x="1642" y="1728"/>
                  </a:lnTo>
                  <a:lnTo>
                    <a:pt x="1779" y="1757"/>
                  </a:lnTo>
                  <a:lnTo>
                    <a:pt x="1913" y="1819"/>
                  </a:lnTo>
                  <a:lnTo>
                    <a:pt x="2019" y="1883"/>
                  </a:lnTo>
                  <a:lnTo>
                    <a:pt x="2166" y="1954"/>
                  </a:lnTo>
                  <a:lnTo>
                    <a:pt x="2236" y="1975"/>
                  </a:lnTo>
                  <a:lnTo>
                    <a:pt x="2243" y="1966"/>
                  </a:lnTo>
                  <a:lnTo>
                    <a:pt x="2153" y="1925"/>
                  </a:lnTo>
                  <a:lnTo>
                    <a:pt x="2093" y="1875"/>
                  </a:lnTo>
                  <a:lnTo>
                    <a:pt x="2026" y="1783"/>
                  </a:lnTo>
                  <a:lnTo>
                    <a:pt x="2019" y="1789"/>
                  </a:lnTo>
                  <a:lnTo>
                    <a:pt x="2009" y="1789"/>
                  </a:lnTo>
                  <a:lnTo>
                    <a:pt x="1959" y="1763"/>
                  </a:lnTo>
                  <a:lnTo>
                    <a:pt x="1876" y="1728"/>
                  </a:lnTo>
                  <a:lnTo>
                    <a:pt x="1843" y="1680"/>
                  </a:lnTo>
                  <a:lnTo>
                    <a:pt x="1826" y="1639"/>
                  </a:lnTo>
                  <a:lnTo>
                    <a:pt x="1829" y="1627"/>
                  </a:lnTo>
                  <a:lnTo>
                    <a:pt x="1906" y="1639"/>
                  </a:lnTo>
                  <a:lnTo>
                    <a:pt x="1949" y="1657"/>
                  </a:lnTo>
                  <a:lnTo>
                    <a:pt x="1953" y="1654"/>
                  </a:lnTo>
                  <a:lnTo>
                    <a:pt x="1929" y="1610"/>
                  </a:lnTo>
                  <a:lnTo>
                    <a:pt x="1923" y="1601"/>
                  </a:lnTo>
                  <a:lnTo>
                    <a:pt x="1899" y="1601"/>
                  </a:lnTo>
                  <a:lnTo>
                    <a:pt x="1826" y="1583"/>
                  </a:lnTo>
                  <a:lnTo>
                    <a:pt x="1779" y="1557"/>
                  </a:lnTo>
                  <a:lnTo>
                    <a:pt x="1722" y="1486"/>
                  </a:lnTo>
                  <a:lnTo>
                    <a:pt x="1709" y="1480"/>
                  </a:lnTo>
                  <a:lnTo>
                    <a:pt x="1706" y="1477"/>
                  </a:lnTo>
                  <a:lnTo>
                    <a:pt x="1706" y="1466"/>
                  </a:lnTo>
                  <a:lnTo>
                    <a:pt x="1716" y="1460"/>
                  </a:lnTo>
                  <a:lnTo>
                    <a:pt x="1762" y="1472"/>
                  </a:lnTo>
                  <a:lnTo>
                    <a:pt x="1802" y="1474"/>
                  </a:lnTo>
                  <a:lnTo>
                    <a:pt x="1839" y="1492"/>
                  </a:lnTo>
                  <a:lnTo>
                    <a:pt x="1846" y="1501"/>
                  </a:lnTo>
                  <a:lnTo>
                    <a:pt x="1849" y="1495"/>
                  </a:lnTo>
                  <a:lnTo>
                    <a:pt x="1779" y="1419"/>
                  </a:lnTo>
                  <a:lnTo>
                    <a:pt x="1736" y="1389"/>
                  </a:lnTo>
                  <a:lnTo>
                    <a:pt x="1706" y="1383"/>
                  </a:lnTo>
                  <a:lnTo>
                    <a:pt x="1612" y="1295"/>
                  </a:lnTo>
                  <a:lnTo>
                    <a:pt x="1602" y="1266"/>
                  </a:lnTo>
                  <a:lnTo>
                    <a:pt x="1602" y="1251"/>
                  </a:lnTo>
                  <a:lnTo>
                    <a:pt x="1659" y="1254"/>
                  </a:lnTo>
                  <a:lnTo>
                    <a:pt x="1699" y="1266"/>
                  </a:lnTo>
                  <a:lnTo>
                    <a:pt x="1739" y="1292"/>
                  </a:lnTo>
                  <a:lnTo>
                    <a:pt x="1779" y="1351"/>
                  </a:lnTo>
                  <a:lnTo>
                    <a:pt x="1796" y="1404"/>
                  </a:lnTo>
                  <a:lnTo>
                    <a:pt x="1809" y="1416"/>
                  </a:lnTo>
                  <a:lnTo>
                    <a:pt x="1809" y="1427"/>
                  </a:lnTo>
                  <a:lnTo>
                    <a:pt x="1863" y="1489"/>
                  </a:lnTo>
                  <a:lnTo>
                    <a:pt x="1863" y="1457"/>
                  </a:lnTo>
                  <a:lnTo>
                    <a:pt x="1846" y="1413"/>
                  </a:lnTo>
                  <a:lnTo>
                    <a:pt x="1846" y="1366"/>
                  </a:lnTo>
                  <a:lnTo>
                    <a:pt x="1856" y="1357"/>
                  </a:lnTo>
                  <a:lnTo>
                    <a:pt x="1906" y="1372"/>
                  </a:lnTo>
                  <a:lnTo>
                    <a:pt x="1936" y="1413"/>
                  </a:lnTo>
                  <a:lnTo>
                    <a:pt x="1959" y="1495"/>
                  </a:lnTo>
                  <a:lnTo>
                    <a:pt x="1943" y="1577"/>
                  </a:lnTo>
                  <a:lnTo>
                    <a:pt x="1949" y="1595"/>
                  </a:lnTo>
                  <a:lnTo>
                    <a:pt x="1949" y="1622"/>
                  </a:lnTo>
                  <a:lnTo>
                    <a:pt x="1996" y="1701"/>
                  </a:lnTo>
                  <a:lnTo>
                    <a:pt x="1996" y="1645"/>
                  </a:lnTo>
                  <a:lnTo>
                    <a:pt x="1999" y="1557"/>
                  </a:lnTo>
                  <a:lnTo>
                    <a:pt x="2026" y="1519"/>
                  </a:lnTo>
                  <a:lnTo>
                    <a:pt x="2029" y="1516"/>
                  </a:lnTo>
                  <a:lnTo>
                    <a:pt x="2036" y="1516"/>
                  </a:lnTo>
                  <a:lnTo>
                    <a:pt x="2073" y="1580"/>
                  </a:lnTo>
                  <a:lnTo>
                    <a:pt x="2083" y="1639"/>
                  </a:lnTo>
                  <a:lnTo>
                    <a:pt x="2053" y="1719"/>
                  </a:lnTo>
                  <a:lnTo>
                    <a:pt x="2036" y="1748"/>
                  </a:lnTo>
                  <a:lnTo>
                    <a:pt x="2039" y="1769"/>
                  </a:lnTo>
                  <a:lnTo>
                    <a:pt x="2053" y="1780"/>
                  </a:lnTo>
                  <a:lnTo>
                    <a:pt x="2063" y="1813"/>
                  </a:lnTo>
                  <a:lnTo>
                    <a:pt x="2103" y="1860"/>
                  </a:lnTo>
                  <a:lnTo>
                    <a:pt x="2106" y="1860"/>
                  </a:lnTo>
                  <a:lnTo>
                    <a:pt x="2116" y="1757"/>
                  </a:lnTo>
                  <a:lnTo>
                    <a:pt x="2140" y="1701"/>
                  </a:lnTo>
                  <a:lnTo>
                    <a:pt x="2156" y="1683"/>
                  </a:lnTo>
                  <a:lnTo>
                    <a:pt x="2190" y="1716"/>
                  </a:lnTo>
                  <a:lnTo>
                    <a:pt x="2210" y="1769"/>
                  </a:lnTo>
                  <a:lnTo>
                    <a:pt x="2193" y="1851"/>
                  </a:lnTo>
                  <a:lnTo>
                    <a:pt x="2186" y="1869"/>
                  </a:lnTo>
                  <a:lnTo>
                    <a:pt x="2186" y="1904"/>
                  </a:lnTo>
                  <a:lnTo>
                    <a:pt x="2216" y="1936"/>
                  </a:lnTo>
                  <a:lnTo>
                    <a:pt x="2310" y="1978"/>
                  </a:lnTo>
                  <a:lnTo>
                    <a:pt x="2417" y="2004"/>
                  </a:lnTo>
                  <a:lnTo>
                    <a:pt x="2547" y="1986"/>
                  </a:lnTo>
                  <a:lnTo>
                    <a:pt x="2567" y="1975"/>
                  </a:lnTo>
                  <a:lnTo>
                    <a:pt x="2637" y="1963"/>
                  </a:lnTo>
                  <a:lnTo>
                    <a:pt x="2664" y="1960"/>
                  </a:lnTo>
                  <a:lnTo>
                    <a:pt x="2717" y="1931"/>
                  </a:lnTo>
                  <a:lnTo>
                    <a:pt x="2724" y="1925"/>
                  </a:lnTo>
                  <a:lnTo>
                    <a:pt x="2724" y="1910"/>
                  </a:lnTo>
                  <a:lnTo>
                    <a:pt x="2583" y="1869"/>
                  </a:lnTo>
                  <a:lnTo>
                    <a:pt x="2533" y="1842"/>
                  </a:lnTo>
                  <a:lnTo>
                    <a:pt x="2477" y="1783"/>
                  </a:lnTo>
                  <a:lnTo>
                    <a:pt x="2437" y="1704"/>
                  </a:lnTo>
                  <a:lnTo>
                    <a:pt x="2423" y="1651"/>
                  </a:lnTo>
                  <a:lnTo>
                    <a:pt x="2427" y="1551"/>
                  </a:lnTo>
                  <a:lnTo>
                    <a:pt x="2450" y="1486"/>
                  </a:lnTo>
                  <a:lnTo>
                    <a:pt x="2490" y="1436"/>
                  </a:lnTo>
                  <a:lnTo>
                    <a:pt x="2583" y="1372"/>
                  </a:lnTo>
                  <a:lnTo>
                    <a:pt x="2620" y="1360"/>
                  </a:lnTo>
                  <a:lnTo>
                    <a:pt x="2697" y="1380"/>
                  </a:lnTo>
                  <a:lnTo>
                    <a:pt x="2720" y="1389"/>
                  </a:lnTo>
                  <a:lnTo>
                    <a:pt x="2767" y="1445"/>
                  </a:lnTo>
                  <a:lnTo>
                    <a:pt x="2780" y="1474"/>
                  </a:lnTo>
                  <a:lnTo>
                    <a:pt x="2774" y="1569"/>
                  </a:lnTo>
                  <a:lnTo>
                    <a:pt x="2757" y="1598"/>
                  </a:lnTo>
                  <a:lnTo>
                    <a:pt x="2720" y="1627"/>
                  </a:lnTo>
                  <a:lnTo>
                    <a:pt x="2674" y="1633"/>
                  </a:lnTo>
                  <a:lnTo>
                    <a:pt x="2613" y="1625"/>
                  </a:lnTo>
                  <a:lnTo>
                    <a:pt x="2587" y="1598"/>
                  </a:lnTo>
                  <a:lnTo>
                    <a:pt x="2580" y="1563"/>
                  </a:lnTo>
                  <a:lnTo>
                    <a:pt x="2597" y="1516"/>
                  </a:lnTo>
                  <a:lnTo>
                    <a:pt x="2637" y="1489"/>
                  </a:lnTo>
                  <a:lnTo>
                    <a:pt x="2664" y="1492"/>
                  </a:lnTo>
                  <a:lnTo>
                    <a:pt x="2684" y="1516"/>
                  </a:lnTo>
                  <a:lnTo>
                    <a:pt x="2664" y="1554"/>
                  </a:lnTo>
                  <a:lnTo>
                    <a:pt x="2667" y="1569"/>
                  </a:lnTo>
                  <a:lnTo>
                    <a:pt x="2684" y="1580"/>
                  </a:lnTo>
                  <a:lnTo>
                    <a:pt x="2707" y="1577"/>
                  </a:lnTo>
                  <a:lnTo>
                    <a:pt x="2727" y="1548"/>
                  </a:lnTo>
                  <a:lnTo>
                    <a:pt x="2720" y="1492"/>
                  </a:lnTo>
                  <a:lnTo>
                    <a:pt x="2700" y="1445"/>
                  </a:lnTo>
                  <a:lnTo>
                    <a:pt x="2670" y="1413"/>
                  </a:lnTo>
                  <a:lnTo>
                    <a:pt x="2650" y="1401"/>
                  </a:lnTo>
                  <a:lnTo>
                    <a:pt x="2583" y="1419"/>
                  </a:lnTo>
                  <a:lnTo>
                    <a:pt x="2537" y="1457"/>
                  </a:lnTo>
                  <a:lnTo>
                    <a:pt x="2510" y="1492"/>
                  </a:lnTo>
                  <a:lnTo>
                    <a:pt x="2483" y="1566"/>
                  </a:lnTo>
                  <a:lnTo>
                    <a:pt x="2493" y="1672"/>
                  </a:lnTo>
                  <a:lnTo>
                    <a:pt x="2533" y="1736"/>
                  </a:lnTo>
                  <a:lnTo>
                    <a:pt x="2640" y="1828"/>
                  </a:lnTo>
                  <a:lnTo>
                    <a:pt x="2680" y="1848"/>
                  </a:lnTo>
                  <a:lnTo>
                    <a:pt x="2707" y="1851"/>
                  </a:lnTo>
                  <a:lnTo>
                    <a:pt x="2720" y="1851"/>
                  </a:lnTo>
                  <a:lnTo>
                    <a:pt x="2737" y="1745"/>
                  </a:lnTo>
                  <a:lnTo>
                    <a:pt x="2767" y="1675"/>
                  </a:lnTo>
                  <a:lnTo>
                    <a:pt x="2854" y="1522"/>
                  </a:lnTo>
                  <a:lnTo>
                    <a:pt x="2954" y="1395"/>
                  </a:lnTo>
                  <a:lnTo>
                    <a:pt x="3041" y="1298"/>
                  </a:lnTo>
                  <a:lnTo>
                    <a:pt x="3077" y="1260"/>
                  </a:lnTo>
                  <a:lnTo>
                    <a:pt x="3164" y="1154"/>
                  </a:lnTo>
                  <a:lnTo>
                    <a:pt x="3248" y="1010"/>
                  </a:lnTo>
                  <a:lnTo>
                    <a:pt x="3274" y="927"/>
                  </a:lnTo>
                  <a:lnTo>
                    <a:pt x="3271" y="924"/>
                  </a:lnTo>
                  <a:lnTo>
                    <a:pt x="3221" y="960"/>
                  </a:lnTo>
                  <a:lnTo>
                    <a:pt x="3188" y="980"/>
                  </a:lnTo>
                  <a:lnTo>
                    <a:pt x="3134" y="1004"/>
                  </a:lnTo>
                  <a:lnTo>
                    <a:pt x="3114" y="1004"/>
                  </a:lnTo>
                  <a:lnTo>
                    <a:pt x="3134" y="966"/>
                  </a:lnTo>
                  <a:lnTo>
                    <a:pt x="3188" y="898"/>
                  </a:lnTo>
                  <a:lnTo>
                    <a:pt x="3248" y="783"/>
                  </a:lnTo>
                  <a:lnTo>
                    <a:pt x="3284" y="615"/>
                  </a:lnTo>
                  <a:lnTo>
                    <a:pt x="3304" y="427"/>
                  </a:lnTo>
                  <a:lnTo>
                    <a:pt x="3308" y="0"/>
                  </a:lnTo>
                  <a:lnTo>
                    <a:pt x="3321" y="0"/>
                  </a:lnTo>
                  <a:lnTo>
                    <a:pt x="3324" y="577"/>
                  </a:lnTo>
                  <a:lnTo>
                    <a:pt x="3328" y="580"/>
                  </a:lnTo>
                  <a:lnTo>
                    <a:pt x="3334" y="730"/>
                  </a:lnTo>
                  <a:lnTo>
                    <a:pt x="3324" y="818"/>
                  </a:lnTo>
                  <a:lnTo>
                    <a:pt x="3374" y="957"/>
                  </a:lnTo>
                  <a:lnTo>
                    <a:pt x="3421" y="1018"/>
                  </a:lnTo>
                  <a:lnTo>
                    <a:pt x="3471" y="1039"/>
                  </a:lnTo>
                  <a:lnTo>
                    <a:pt x="3515" y="1024"/>
                  </a:lnTo>
                  <a:lnTo>
                    <a:pt x="3531" y="1004"/>
                  </a:lnTo>
                  <a:lnTo>
                    <a:pt x="3531" y="945"/>
                  </a:lnTo>
                  <a:lnTo>
                    <a:pt x="3525" y="933"/>
                  </a:lnTo>
                  <a:lnTo>
                    <a:pt x="3538" y="918"/>
                  </a:lnTo>
                  <a:lnTo>
                    <a:pt x="3571" y="963"/>
                  </a:lnTo>
                  <a:lnTo>
                    <a:pt x="3578" y="1004"/>
                  </a:lnTo>
                  <a:lnTo>
                    <a:pt x="3565" y="1036"/>
                  </a:lnTo>
                  <a:lnTo>
                    <a:pt x="3541" y="1074"/>
                  </a:lnTo>
                  <a:lnTo>
                    <a:pt x="3515" y="1086"/>
                  </a:lnTo>
                  <a:lnTo>
                    <a:pt x="3495" y="1095"/>
                  </a:lnTo>
                  <a:lnTo>
                    <a:pt x="3445" y="1086"/>
                  </a:lnTo>
                  <a:lnTo>
                    <a:pt x="3388" y="1057"/>
                  </a:lnTo>
                  <a:lnTo>
                    <a:pt x="3348" y="1016"/>
                  </a:lnTo>
                  <a:lnTo>
                    <a:pt x="3348" y="1227"/>
                  </a:lnTo>
                  <a:lnTo>
                    <a:pt x="3394" y="1274"/>
                  </a:lnTo>
                  <a:lnTo>
                    <a:pt x="3411" y="1357"/>
                  </a:lnTo>
                  <a:lnTo>
                    <a:pt x="3421" y="1369"/>
                  </a:lnTo>
                  <a:lnTo>
                    <a:pt x="3421" y="1383"/>
                  </a:lnTo>
                  <a:lnTo>
                    <a:pt x="3391" y="1380"/>
                  </a:lnTo>
                  <a:lnTo>
                    <a:pt x="3341" y="1330"/>
                  </a:lnTo>
                  <a:lnTo>
                    <a:pt x="3341" y="1327"/>
                  </a:lnTo>
                  <a:lnTo>
                    <a:pt x="3328" y="1319"/>
                  </a:lnTo>
                  <a:lnTo>
                    <a:pt x="3318" y="1380"/>
                  </a:lnTo>
                  <a:lnTo>
                    <a:pt x="3358" y="1404"/>
                  </a:lnTo>
                  <a:lnTo>
                    <a:pt x="3384" y="1436"/>
                  </a:lnTo>
                  <a:lnTo>
                    <a:pt x="3401" y="1501"/>
                  </a:lnTo>
                  <a:lnTo>
                    <a:pt x="3421" y="1522"/>
                  </a:lnTo>
                  <a:lnTo>
                    <a:pt x="3411" y="1530"/>
                  </a:lnTo>
                  <a:lnTo>
                    <a:pt x="3368" y="1516"/>
                  </a:lnTo>
                  <a:lnTo>
                    <a:pt x="3321" y="1477"/>
                  </a:lnTo>
                  <a:lnTo>
                    <a:pt x="3321" y="1495"/>
                  </a:lnTo>
                  <a:lnTo>
                    <a:pt x="3341" y="1539"/>
                  </a:lnTo>
                  <a:lnTo>
                    <a:pt x="3351" y="1548"/>
                  </a:lnTo>
                  <a:lnTo>
                    <a:pt x="3361" y="1539"/>
                  </a:lnTo>
                  <a:lnTo>
                    <a:pt x="3384" y="1548"/>
                  </a:lnTo>
                  <a:lnTo>
                    <a:pt x="3418" y="1595"/>
                  </a:lnTo>
                  <a:lnTo>
                    <a:pt x="3434" y="1672"/>
                  </a:lnTo>
                  <a:lnTo>
                    <a:pt x="3428" y="1675"/>
                  </a:lnTo>
                  <a:lnTo>
                    <a:pt x="3401" y="1675"/>
                  </a:lnTo>
                  <a:lnTo>
                    <a:pt x="3358" y="1654"/>
                  </a:lnTo>
                  <a:lnTo>
                    <a:pt x="3334" y="1625"/>
                  </a:lnTo>
                  <a:lnTo>
                    <a:pt x="3328" y="1551"/>
                  </a:lnTo>
                  <a:lnTo>
                    <a:pt x="3304" y="1507"/>
                  </a:lnTo>
                  <a:lnTo>
                    <a:pt x="3304" y="1495"/>
                  </a:lnTo>
                  <a:lnTo>
                    <a:pt x="3301" y="1492"/>
                  </a:lnTo>
                  <a:lnTo>
                    <a:pt x="3274" y="1539"/>
                  </a:lnTo>
                  <a:lnTo>
                    <a:pt x="3274" y="1557"/>
                  </a:lnTo>
                  <a:lnTo>
                    <a:pt x="3268" y="1563"/>
                  </a:lnTo>
                  <a:lnTo>
                    <a:pt x="3254" y="1563"/>
                  </a:lnTo>
                  <a:lnTo>
                    <a:pt x="3231" y="1504"/>
                  </a:lnTo>
                  <a:lnTo>
                    <a:pt x="3238" y="1448"/>
                  </a:lnTo>
                  <a:lnTo>
                    <a:pt x="3274" y="1395"/>
                  </a:lnTo>
                  <a:lnTo>
                    <a:pt x="3284" y="1386"/>
                  </a:lnTo>
                  <a:lnTo>
                    <a:pt x="3288" y="1389"/>
                  </a:lnTo>
                  <a:lnTo>
                    <a:pt x="3301" y="1380"/>
                  </a:lnTo>
                  <a:lnTo>
                    <a:pt x="3308" y="1310"/>
                  </a:lnTo>
                  <a:lnTo>
                    <a:pt x="3304" y="1307"/>
                  </a:lnTo>
                  <a:lnTo>
                    <a:pt x="3264" y="1354"/>
                  </a:lnTo>
                  <a:lnTo>
                    <a:pt x="3248" y="1351"/>
                  </a:lnTo>
                  <a:lnTo>
                    <a:pt x="3221" y="1424"/>
                  </a:lnTo>
                  <a:lnTo>
                    <a:pt x="3171" y="1577"/>
                  </a:lnTo>
                  <a:lnTo>
                    <a:pt x="3101" y="1707"/>
                  </a:lnTo>
                  <a:lnTo>
                    <a:pt x="3027" y="1792"/>
                  </a:lnTo>
                  <a:lnTo>
                    <a:pt x="3004" y="1807"/>
                  </a:lnTo>
                  <a:lnTo>
                    <a:pt x="3004" y="1813"/>
                  </a:lnTo>
                  <a:lnTo>
                    <a:pt x="2927" y="1857"/>
                  </a:lnTo>
                  <a:lnTo>
                    <a:pt x="2944" y="1901"/>
                  </a:lnTo>
                  <a:lnTo>
                    <a:pt x="2954" y="1910"/>
                  </a:lnTo>
                  <a:lnTo>
                    <a:pt x="2961" y="1883"/>
                  </a:lnTo>
                  <a:lnTo>
                    <a:pt x="2961" y="1881"/>
                  </a:lnTo>
                  <a:lnTo>
                    <a:pt x="3047" y="1860"/>
                  </a:lnTo>
                  <a:lnTo>
                    <a:pt x="3104" y="1883"/>
                  </a:lnTo>
                  <a:lnTo>
                    <a:pt x="3144" y="1919"/>
                  </a:lnTo>
                  <a:lnTo>
                    <a:pt x="3144" y="1931"/>
                  </a:lnTo>
                  <a:lnTo>
                    <a:pt x="3041" y="1957"/>
                  </a:lnTo>
                  <a:lnTo>
                    <a:pt x="2991" y="1942"/>
                  </a:lnTo>
                  <a:lnTo>
                    <a:pt x="2984" y="1942"/>
                  </a:lnTo>
                  <a:lnTo>
                    <a:pt x="2981" y="1945"/>
                  </a:lnTo>
                  <a:lnTo>
                    <a:pt x="3024" y="1986"/>
                  </a:lnTo>
                  <a:lnTo>
                    <a:pt x="3064" y="2016"/>
                  </a:lnTo>
                  <a:lnTo>
                    <a:pt x="3067" y="2010"/>
                  </a:lnTo>
                  <a:lnTo>
                    <a:pt x="3081" y="2022"/>
                  </a:lnTo>
                  <a:lnTo>
                    <a:pt x="3091" y="2022"/>
                  </a:lnTo>
                  <a:lnTo>
                    <a:pt x="3127" y="1960"/>
                  </a:lnTo>
                  <a:lnTo>
                    <a:pt x="3164" y="1942"/>
                  </a:lnTo>
                  <a:lnTo>
                    <a:pt x="3178" y="1942"/>
                  </a:lnTo>
                  <a:lnTo>
                    <a:pt x="3181" y="1936"/>
                  </a:lnTo>
                  <a:lnTo>
                    <a:pt x="3251" y="1931"/>
                  </a:lnTo>
                  <a:lnTo>
                    <a:pt x="3251" y="1948"/>
                  </a:lnTo>
                  <a:lnTo>
                    <a:pt x="3228" y="2001"/>
                  </a:lnTo>
                  <a:lnTo>
                    <a:pt x="3167" y="2034"/>
                  </a:lnTo>
                  <a:lnTo>
                    <a:pt x="3144" y="2034"/>
                  </a:lnTo>
                  <a:lnTo>
                    <a:pt x="3137" y="2036"/>
                  </a:lnTo>
                  <a:lnTo>
                    <a:pt x="3137" y="2039"/>
                  </a:lnTo>
                  <a:lnTo>
                    <a:pt x="3218" y="2051"/>
                  </a:lnTo>
                  <a:lnTo>
                    <a:pt x="3234" y="2048"/>
                  </a:lnTo>
                  <a:lnTo>
                    <a:pt x="3251" y="2001"/>
                  </a:lnTo>
                  <a:lnTo>
                    <a:pt x="3291" y="1957"/>
                  </a:lnTo>
                  <a:lnTo>
                    <a:pt x="3358" y="1928"/>
                  </a:lnTo>
                  <a:lnTo>
                    <a:pt x="3428" y="1928"/>
                  </a:lnTo>
                  <a:lnTo>
                    <a:pt x="3428" y="1942"/>
                  </a:lnTo>
                  <a:lnTo>
                    <a:pt x="3418" y="1954"/>
                  </a:lnTo>
                  <a:lnTo>
                    <a:pt x="3411" y="1975"/>
                  </a:lnTo>
                  <a:lnTo>
                    <a:pt x="3378" y="2019"/>
                  </a:lnTo>
                  <a:lnTo>
                    <a:pt x="3348" y="2039"/>
                  </a:lnTo>
                  <a:lnTo>
                    <a:pt x="3338" y="2039"/>
                  </a:lnTo>
                  <a:lnTo>
                    <a:pt x="3334" y="2042"/>
                  </a:lnTo>
                  <a:lnTo>
                    <a:pt x="3334" y="2051"/>
                  </a:lnTo>
                  <a:lnTo>
                    <a:pt x="3268" y="2069"/>
                  </a:lnTo>
                  <a:lnTo>
                    <a:pt x="3254" y="2066"/>
                  </a:lnTo>
                  <a:lnTo>
                    <a:pt x="3127" y="2054"/>
                  </a:lnTo>
                  <a:lnTo>
                    <a:pt x="3144" y="2066"/>
                  </a:lnTo>
                  <a:lnTo>
                    <a:pt x="3211" y="2084"/>
                  </a:lnTo>
                  <a:lnTo>
                    <a:pt x="3248" y="2110"/>
                  </a:lnTo>
                  <a:lnTo>
                    <a:pt x="3268" y="2154"/>
                  </a:lnTo>
                  <a:lnTo>
                    <a:pt x="3261" y="2172"/>
                  </a:lnTo>
                  <a:lnTo>
                    <a:pt x="3218" y="2172"/>
                  </a:lnTo>
                  <a:lnTo>
                    <a:pt x="3167" y="2151"/>
                  </a:lnTo>
                  <a:lnTo>
                    <a:pt x="3127" y="2107"/>
                  </a:lnTo>
                  <a:lnTo>
                    <a:pt x="3117" y="2086"/>
                  </a:lnTo>
                  <a:lnTo>
                    <a:pt x="3124" y="2063"/>
                  </a:lnTo>
                  <a:lnTo>
                    <a:pt x="3114" y="2051"/>
                  </a:lnTo>
                  <a:lnTo>
                    <a:pt x="3101" y="2039"/>
                  </a:lnTo>
                  <a:lnTo>
                    <a:pt x="3067" y="2034"/>
                  </a:lnTo>
                  <a:lnTo>
                    <a:pt x="3057" y="2022"/>
                  </a:lnTo>
                  <a:lnTo>
                    <a:pt x="3051" y="2022"/>
                  </a:lnTo>
                  <a:lnTo>
                    <a:pt x="3044" y="2031"/>
                  </a:lnTo>
                  <a:lnTo>
                    <a:pt x="3064" y="2128"/>
                  </a:lnTo>
                  <a:lnTo>
                    <a:pt x="3044" y="2142"/>
                  </a:lnTo>
                  <a:lnTo>
                    <a:pt x="2994" y="2101"/>
                  </a:lnTo>
                  <a:lnTo>
                    <a:pt x="2974" y="2092"/>
                  </a:lnTo>
                  <a:lnTo>
                    <a:pt x="2937" y="2048"/>
                  </a:lnTo>
                  <a:lnTo>
                    <a:pt x="2937" y="2004"/>
                  </a:lnTo>
                  <a:lnTo>
                    <a:pt x="2954" y="1942"/>
                  </a:lnTo>
                  <a:lnTo>
                    <a:pt x="2937" y="1919"/>
                  </a:lnTo>
                  <a:lnTo>
                    <a:pt x="2931" y="1916"/>
                  </a:lnTo>
                  <a:lnTo>
                    <a:pt x="2921" y="1989"/>
                  </a:lnTo>
                  <a:lnTo>
                    <a:pt x="2884" y="2025"/>
                  </a:lnTo>
                  <a:lnTo>
                    <a:pt x="2877" y="2031"/>
                  </a:lnTo>
                  <a:lnTo>
                    <a:pt x="2860" y="2010"/>
                  </a:lnTo>
                  <a:lnTo>
                    <a:pt x="2854" y="1986"/>
                  </a:lnTo>
                  <a:lnTo>
                    <a:pt x="2844" y="1942"/>
                  </a:lnTo>
                  <a:lnTo>
                    <a:pt x="2860" y="1889"/>
                  </a:lnTo>
                  <a:lnTo>
                    <a:pt x="2844" y="1895"/>
                  </a:lnTo>
                  <a:lnTo>
                    <a:pt x="2820" y="1904"/>
                  </a:lnTo>
                  <a:lnTo>
                    <a:pt x="2820" y="1945"/>
                  </a:lnTo>
                  <a:lnTo>
                    <a:pt x="2854" y="2034"/>
                  </a:lnTo>
                  <a:lnTo>
                    <a:pt x="2897" y="2107"/>
                  </a:lnTo>
                  <a:lnTo>
                    <a:pt x="2964" y="2163"/>
                  </a:lnTo>
                  <a:lnTo>
                    <a:pt x="3047" y="2201"/>
                  </a:lnTo>
                  <a:lnTo>
                    <a:pt x="3101" y="2213"/>
                  </a:lnTo>
                  <a:lnTo>
                    <a:pt x="3231" y="2213"/>
                  </a:lnTo>
                  <a:lnTo>
                    <a:pt x="3261" y="2201"/>
                  </a:lnTo>
                  <a:lnTo>
                    <a:pt x="3361" y="2172"/>
                  </a:lnTo>
                  <a:lnTo>
                    <a:pt x="3455" y="2107"/>
                  </a:lnTo>
                  <a:lnTo>
                    <a:pt x="3488" y="2051"/>
                  </a:lnTo>
                  <a:lnTo>
                    <a:pt x="3495" y="1975"/>
                  </a:lnTo>
                  <a:lnTo>
                    <a:pt x="3451" y="1854"/>
                  </a:lnTo>
                  <a:lnTo>
                    <a:pt x="3401" y="1810"/>
                  </a:lnTo>
                  <a:lnTo>
                    <a:pt x="3374" y="1807"/>
                  </a:lnTo>
                  <a:lnTo>
                    <a:pt x="3361" y="1807"/>
                  </a:lnTo>
                  <a:lnTo>
                    <a:pt x="3348" y="1825"/>
                  </a:lnTo>
                  <a:lnTo>
                    <a:pt x="3358" y="1860"/>
                  </a:lnTo>
                  <a:lnTo>
                    <a:pt x="3334" y="1875"/>
                  </a:lnTo>
                  <a:lnTo>
                    <a:pt x="3291" y="1869"/>
                  </a:lnTo>
                  <a:lnTo>
                    <a:pt x="3261" y="1828"/>
                  </a:lnTo>
                  <a:lnTo>
                    <a:pt x="3274" y="1763"/>
                  </a:lnTo>
                  <a:lnTo>
                    <a:pt x="3298" y="1745"/>
                  </a:lnTo>
                  <a:lnTo>
                    <a:pt x="3348" y="1739"/>
                  </a:lnTo>
                  <a:lnTo>
                    <a:pt x="3391" y="1739"/>
                  </a:lnTo>
                  <a:lnTo>
                    <a:pt x="3438" y="1763"/>
                  </a:lnTo>
                  <a:lnTo>
                    <a:pt x="3505" y="1828"/>
                  </a:lnTo>
                  <a:lnTo>
                    <a:pt x="3528" y="1875"/>
                  </a:lnTo>
                  <a:lnTo>
                    <a:pt x="3545" y="1942"/>
                  </a:lnTo>
                  <a:lnTo>
                    <a:pt x="3545" y="2010"/>
                  </a:lnTo>
                  <a:lnTo>
                    <a:pt x="3541" y="2036"/>
                  </a:lnTo>
                  <a:lnTo>
                    <a:pt x="3531" y="2078"/>
                  </a:lnTo>
                  <a:lnTo>
                    <a:pt x="3508" y="2122"/>
                  </a:lnTo>
                  <a:lnTo>
                    <a:pt x="3404" y="2201"/>
                  </a:lnTo>
                  <a:lnTo>
                    <a:pt x="3304" y="2239"/>
                  </a:lnTo>
                  <a:lnTo>
                    <a:pt x="3167" y="2260"/>
                  </a:lnTo>
                  <a:lnTo>
                    <a:pt x="3147" y="2263"/>
                  </a:lnTo>
                  <a:lnTo>
                    <a:pt x="3091" y="2260"/>
                  </a:lnTo>
                  <a:lnTo>
                    <a:pt x="3031" y="2257"/>
                  </a:lnTo>
                  <a:close/>
                  <a:moveTo>
                    <a:pt x="2860" y="1592"/>
                  </a:moveTo>
                  <a:lnTo>
                    <a:pt x="2857" y="1586"/>
                  </a:lnTo>
                  <a:lnTo>
                    <a:pt x="2887" y="1551"/>
                  </a:lnTo>
                  <a:lnTo>
                    <a:pt x="2887" y="1548"/>
                  </a:lnTo>
                  <a:lnTo>
                    <a:pt x="2884" y="1545"/>
                  </a:lnTo>
                  <a:lnTo>
                    <a:pt x="2897" y="1525"/>
                  </a:lnTo>
                  <a:lnTo>
                    <a:pt x="2874" y="1598"/>
                  </a:lnTo>
                  <a:lnTo>
                    <a:pt x="2870" y="1689"/>
                  </a:lnTo>
                  <a:lnTo>
                    <a:pt x="2824" y="1733"/>
                  </a:lnTo>
                  <a:lnTo>
                    <a:pt x="2810" y="1763"/>
                  </a:lnTo>
                  <a:lnTo>
                    <a:pt x="2820" y="1701"/>
                  </a:lnTo>
                  <a:lnTo>
                    <a:pt x="2860" y="1592"/>
                  </a:lnTo>
                  <a:close/>
                  <a:moveTo>
                    <a:pt x="2897" y="1657"/>
                  </a:moveTo>
                  <a:lnTo>
                    <a:pt x="2911" y="1557"/>
                  </a:lnTo>
                  <a:lnTo>
                    <a:pt x="2974" y="1419"/>
                  </a:lnTo>
                  <a:lnTo>
                    <a:pt x="2984" y="1410"/>
                  </a:lnTo>
                  <a:lnTo>
                    <a:pt x="2984" y="1386"/>
                  </a:lnTo>
                  <a:lnTo>
                    <a:pt x="3151" y="1198"/>
                  </a:lnTo>
                  <a:lnTo>
                    <a:pt x="3234" y="1083"/>
                  </a:lnTo>
                  <a:lnTo>
                    <a:pt x="3261" y="1036"/>
                  </a:lnTo>
                  <a:lnTo>
                    <a:pt x="3254" y="1110"/>
                  </a:lnTo>
                  <a:lnTo>
                    <a:pt x="3214" y="1307"/>
                  </a:lnTo>
                  <a:lnTo>
                    <a:pt x="3184" y="1398"/>
                  </a:lnTo>
                  <a:lnTo>
                    <a:pt x="3164" y="1445"/>
                  </a:lnTo>
                  <a:lnTo>
                    <a:pt x="3154" y="1480"/>
                  </a:lnTo>
                  <a:lnTo>
                    <a:pt x="3124" y="1569"/>
                  </a:lnTo>
                  <a:lnTo>
                    <a:pt x="3067" y="1660"/>
                  </a:lnTo>
                  <a:lnTo>
                    <a:pt x="3011" y="1716"/>
                  </a:lnTo>
                  <a:lnTo>
                    <a:pt x="2984" y="1733"/>
                  </a:lnTo>
                  <a:lnTo>
                    <a:pt x="2931" y="1683"/>
                  </a:lnTo>
                  <a:lnTo>
                    <a:pt x="2897" y="1657"/>
                  </a:lnTo>
                  <a:close/>
                  <a:moveTo>
                    <a:pt x="3318" y="1007"/>
                  </a:moveTo>
                  <a:lnTo>
                    <a:pt x="3324" y="1186"/>
                  </a:lnTo>
                  <a:lnTo>
                    <a:pt x="3308" y="1192"/>
                  </a:lnTo>
                  <a:lnTo>
                    <a:pt x="3281" y="1230"/>
                  </a:lnTo>
                  <a:lnTo>
                    <a:pt x="3318" y="1033"/>
                  </a:lnTo>
                  <a:lnTo>
                    <a:pt x="3318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5" name="Freeform 107"/>
            <p:cNvSpPr>
              <a:spLocks/>
            </p:cNvSpPr>
            <p:nvPr/>
          </p:nvSpPr>
          <p:spPr bwMode="auto">
            <a:xfrm>
              <a:off x="6066" y="3878"/>
              <a:ext cx="781" cy="632"/>
            </a:xfrm>
            <a:custGeom>
              <a:avLst/>
              <a:gdLst>
                <a:gd name="T0" fmla="*/ 187 w 781"/>
                <a:gd name="T1" fmla="*/ 591 h 632"/>
                <a:gd name="T2" fmla="*/ 100 w 781"/>
                <a:gd name="T3" fmla="*/ 523 h 632"/>
                <a:gd name="T4" fmla="*/ 37 w 781"/>
                <a:gd name="T5" fmla="*/ 421 h 632"/>
                <a:gd name="T6" fmla="*/ 0 w 781"/>
                <a:gd name="T7" fmla="*/ 323 h 632"/>
                <a:gd name="T8" fmla="*/ 4 w 781"/>
                <a:gd name="T9" fmla="*/ 153 h 632"/>
                <a:gd name="T10" fmla="*/ 50 w 781"/>
                <a:gd name="T11" fmla="*/ 44 h 632"/>
                <a:gd name="T12" fmla="*/ 74 w 781"/>
                <a:gd name="T13" fmla="*/ 0 h 632"/>
                <a:gd name="T14" fmla="*/ 37 w 781"/>
                <a:gd name="T15" fmla="*/ 144 h 632"/>
                <a:gd name="T16" fmla="*/ 30 w 781"/>
                <a:gd name="T17" fmla="*/ 226 h 632"/>
                <a:gd name="T18" fmla="*/ 50 w 781"/>
                <a:gd name="T19" fmla="*/ 306 h 632"/>
                <a:gd name="T20" fmla="*/ 50 w 781"/>
                <a:gd name="T21" fmla="*/ 341 h 632"/>
                <a:gd name="T22" fmla="*/ 94 w 781"/>
                <a:gd name="T23" fmla="*/ 450 h 632"/>
                <a:gd name="T24" fmla="*/ 147 w 781"/>
                <a:gd name="T25" fmla="*/ 523 h 632"/>
                <a:gd name="T26" fmla="*/ 207 w 781"/>
                <a:gd name="T27" fmla="*/ 571 h 632"/>
                <a:gd name="T28" fmla="*/ 294 w 781"/>
                <a:gd name="T29" fmla="*/ 603 h 632"/>
                <a:gd name="T30" fmla="*/ 364 w 781"/>
                <a:gd name="T31" fmla="*/ 618 h 632"/>
                <a:gd name="T32" fmla="*/ 488 w 781"/>
                <a:gd name="T33" fmla="*/ 615 h 632"/>
                <a:gd name="T34" fmla="*/ 601 w 781"/>
                <a:gd name="T35" fmla="*/ 585 h 632"/>
                <a:gd name="T36" fmla="*/ 701 w 781"/>
                <a:gd name="T37" fmla="*/ 523 h 632"/>
                <a:gd name="T38" fmla="*/ 755 w 781"/>
                <a:gd name="T39" fmla="*/ 456 h 632"/>
                <a:gd name="T40" fmla="*/ 765 w 781"/>
                <a:gd name="T41" fmla="*/ 382 h 632"/>
                <a:gd name="T42" fmla="*/ 755 w 781"/>
                <a:gd name="T43" fmla="*/ 312 h 632"/>
                <a:gd name="T44" fmla="*/ 725 w 781"/>
                <a:gd name="T45" fmla="*/ 241 h 632"/>
                <a:gd name="T46" fmla="*/ 674 w 781"/>
                <a:gd name="T47" fmla="*/ 191 h 632"/>
                <a:gd name="T48" fmla="*/ 638 w 781"/>
                <a:gd name="T49" fmla="*/ 170 h 632"/>
                <a:gd name="T50" fmla="*/ 601 w 781"/>
                <a:gd name="T51" fmla="*/ 179 h 632"/>
                <a:gd name="T52" fmla="*/ 574 w 781"/>
                <a:gd name="T53" fmla="*/ 206 h 632"/>
                <a:gd name="T54" fmla="*/ 574 w 781"/>
                <a:gd name="T55" fmla="*/ 235 h 632"/>
                <a:gd name="T56" fmla="*/ 578 w 781"/>
                <a:gd name="T57" fmla="*/ 238 h 632"/>
                <a:gd name="T58" fmla="*/ 554 w 781"/>
                <a:gd name="T59" fmla="*/ 238 h 632"/>
                <a:gd name="T60" fmla="*/ 534 w 781"/>
                <a:gd name="T61" fmla="*/ 215 h 632"/>
                <a:gd name="T62" fmla="*/ 548 w 781"/>
                <a:gd name="T63" fmla="*/ 162 h 632"/>
                <a:gd name="T64" fmla="*/ 618 w 781"/>
                <a:gd name="T65" fmla="*/ 147 h 632"/>
                <a:gd name="T66" fmla="*/ 651 w 781"/>
                <a:gd name="T67" fmla="*/ 153 h 632"/>
                <a:gd name="T68" fmla="*/ 718 w 781"/>
                <a:gd name="T69" fmla="*/ 200 h 632"/>
                <a:gd name="T70" fmla="*/ 765 w 781"/>
                <a:gd name="T71" fmla="*/ 285 h 632"/>
                <a:gd name="T72" fmla="*/ 781 w 781"/>
                <a:gd name="T73" fmla="*/ 320 h 632"/>
                <a:gd name="T74" fmla="*/ 781 w 781"/>
                <a:gd name="T75" fmla="*/ 397 h 632"/>
                <a:gd name="T76" fmla="*/ 771 w 781"/>
                <a:gd name="T77" fmla="*/ 406 h 632"/>
                <a:gd name="T78" fmla="*/ 771 w 781"/>
                <a:gd name="T79" fmla="*/ 429 h 632"/>
                <a:gd name="T80" fmla="*/ 765 w 781"/>
                <a:gd name="T81" fmla="*/ 429 h 632"/>
                <a:gd name="T82" fmla="*/ 758 w 781"/>
                <a:gd name="T83" fmla="*/ 465 h 632"/>
                <a:gd name="T84" fmla="*/ 725 w 781"/>
                <a:gd name="T85" fmla="*/ 512 h 632"/>
                <a:gd name="T86" fmla="*/ 624 w 781"/>
                <a:gd name="T87" fmla="*/ 579 h 632"/>
                <a:gd name="T88" fmla="*/ 518 w 781"/>
                <a:gd name="T89" fmla="*/ 618 h 632"/>
                <a:gd name="T90" fmla="*/ 404 w 781"/>
                <a:gd name="T91" fmla="*/ 632 h 632"/>
                <a:gd name="T92" fmla="*/ 287 w 781"/>
                <a:gd name="T93" fmla="*/ 624 h 632"/>
                <a:gd name="T94" fmla="*/ 187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187" y="591"/>
                  </a:moveTo>
                  <a:lnTo>
                    <a:pt x="100" y="523"/>
                  </a:lnTo>
                  <a:lnTo>
                    <a:pt x="37" y="421"/>
                  </a:lnTo>
                  <a:lnTo>
                    <a:pt x="0" y="323"/>
                  </a:lnTo>
                  <a:lnTo>
                    <a:pt x="4" y="153"/>
                  </a:lnTo>
                  <a:lnTo>
                    <a:pt x="50" y="44"/>
                  </a:lnTo>
                  <a:lnTo>
                    <a:pt x="74" y="0"/>
                  </a:lnTo>
                  <a:lnTo>
                    <a:pt x="37" y="144"/>
                  </a:lnTo>
                  <a:lnTo>
                    <a:pt x="30" y="226"/>
                  </a:lnTo>
                  <a:lnTo>
                    <a:pt x="50" y="306"/>
                  </a:lnTo>
                  <a:lnTo>
                    <a:pt x="50" y="341"/>
                  </a:lnTo>
                  <a:lnTo>
                    <a:pt x="94" y="450"/>
                  </a:lnTo>
                  <a:lnTo>
                    <a:pt x="147" y="523"/>
                  </a:lnTo>
                  <a:lnTo>
                    <a:pt x="207" y="571"/>
                  </a:lnTo>
                  <a:lnTo>
                    <a:pt x="294" y="603"/>
                  </a:lnTo>
                  <a:lnTo>
                    <a:pt x="364" y="618"/>
                  </a:lnTo>
                  <a:lnTo>
                    <a:pt x="488" y="615"/>
                  </a:lnTo>
                  <a:lnTo>
                    <a:pt x="601" y="585"/>
                  </a:lnTo>
                  <a:lnTo>
                    <a:pt x="701" y="523"/>
                  </a:lnTo>
                  <a:lnTo>
                    <a:pt x="755" y="456"/>
                  </a:lnTo>
                  <a:lnTo>
                    <a:pt x="765" y="382"/>
                  </a:lnTo>
                  <a:lnTo>
                    <a:pt x="755" y="312"/>
                  </a:lnTo>
                  <a:lnTo>
                    <a:pt x="725" y="241"/>
                  </a:lnTo>
                  <a:lnTo>
                    <a:pt x="674" y="191"/>
                  </a:lnTo>
                  <a:lnTo>
                    <a:pt x="638" y="170"/>
                  </a:lnTo>
                  <a:lnTo>
                    <a:pt x="601" y="179"/>
                  </a:lnTo>
                  <a:lnTo>
                    <a:pt x="574" y="206"/>
                  </a:lnTo>
                  <a:lnTo>
                    <a:pt x="574" y="235"/>
                  </a:lnTo>
                  <a:lnTo>
                    <a:pt x="578" y="238"/>
                  </a:lnTo>
                  <a:lnTo>
                    <a:pt x="554" y="238"/>
                  </a:lnTo>
                  <a:lnTo>
                    <a:pt x="534" y="215"/>
                  </a:lnTo>
                  <a:lnTo>
                    <a:pt x="548" y="162"/>
                  </a:lnTo>
                  <a:lnTo>
                    <a:pt x="618" y="147"/>
                  </a:lnTo>
                  <a:lnTo>
                    <a:pt x="651" y="153"/>
                  </a:lnTo>
                  <a:lnTo>
                    <a:pt x="718" y="200"/>
                  </a:lnTo>
                  <a:lnTo>
                    <a:pt x="765" y="285"/>
                  </a:lnTo>
                  <a:lnTo>
                    <a:pt x="781" y="320"/>
                  </a:lnTo>
                  <a:lnTo>
                    <a:pt x="781" y="397"/>
                  </a:lnTo>
                  <a:lnTo>
                    <a:pt x="771" y="406"/>
                  </a:lnTo>
                  <a:lnTo>
                    <a:pt x="771" y="429"/>
                  </a:lnTo>
                  <a:lnTo>
                    <a:pt x="765" y="429"/>
                  </a:lnTo>
                  <a:lnTo>
                    <a:pt x="758" y="465"/>
                  </a:lnTo>
                  <a:lnTo>
                    <a:pt x="725" y="512"/>
                  </a:lnTo>
                  <a:lnTo>
                    <a:pt x="624" y="579"/>
                  </a:lnTo>
                  <a:lnTo>
                    <a:pt x="518" y="618"/>
                  </a:lnTo>
                  <a:lnTo>
                    <a:pt x="404" y="632"/>
                  </a:lnTo>
                  <a:lnTo>
                    <a:pt x="287" y="624"/>
                  </a:lnTo>
                  <a:lnTo>
                    <a:pt x="187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6" name="Freeform 108"/>
            <p:cNvSpPr>
              <a:spLocks/>
            </p:cNvSpPr>
            <p:nvPr/>
          </p:nvSpPr>
          <p:spPr bwMode="auto">
            <a:xfrm>
              <a:off x="6453" y="4346"/>
              <a:ext cx="104" cy="76"/>
            </a:xfrm>
            <a:custGeom>
              <a:avLst/>
              <a:gdLst>
                <a:gd name="T0" fmla="*/ 30 w 104"/>
                <a:gd name="T1" fmla="*/ 47 h 76"/>
                <a:gd name="T2" fmla="*/ 7 w 104"/>
                <a:gd name="T3" fmla="*/ 14 h 76"/>
                <a:gd name="T4" fmla="*/ 0 w 104"/>
                <a:gd name="T5" fmla="*/ 11 h 76"/>
                <a:gd name="T6" fmla="*/ 0 w 104"/>
                <a:gd name="T7" fmla="*/ 0 h 76"/>
                <a:gd name="T8" fmla="*/ 64 w 104"/>
                <a:gd name="T9" fmla="*/ 17 h 76"/>
                <a:gd name="T10" fmla="*/ 101 w 104"/>
                <a:gd name="T11" fmla="*/ 58 h 76"/>
                <a:gd name="T12" fmla="*/ 104 w 104"/>
                <a:gd name="T13" fmla="*/ 76 h 76"/>
                <a:gd name="T14" fmla="*/ 61 w 104"/>
                <a:gd name="T15" fmla="*/ 64 h 76"/>
                <a:gd name="T16" fmla="*/ 30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30" y="47"/>
                  </a:moveTo>
                  <a:lnTo>
                    <a:pt x="7" y="14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4" y="17"/>
                  </a:lnTo>
                  <a:lnTo>
                    <a:pt x="101" y="58"/>
                  </a:lnTo>
                  <a:lnTo>
                    <a:pt x="104" y="76"/>
                  </a:lnTo>
                  <a:lnTo>
                    <a:pt x="61" y="64"/>
                  </a:lnTo>
                  <a:lnTo>
                    <a:pt x="30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7" name="Freeform 109"/>
            <p:cNvSpPr>
              <a:spLocks/>
            </p:cNvSpPr>
            <p:nvPr/>
          </p:nvSpPr>
          <p:spPr bwMode="auto">
            <a:xfrm>
              <a:off x="6273" y="4228"/>
              <a:ext cx="90" cy="150"/>
            </a:xfrm>
            <a:custGeom>
              <a:avLst/>
              <a:gdLst>
                <a:gd name="T0" fmla="*/ 0 w 90"/>
                <a:gd name="T1" fmla="*/ 79 h 150"/>
                <a:gd name="T2" fmla="*/ 0 w 90"/>
                <a:gd name="T3" fmla="*/ 38 h 150"/>
                <a:gd name="T4" fmla="*/ 14 w 90"/>
                <a:gd name="T5" fmla="*/ 9 h 150"/>
                <a:gd name="T6" fmla="*/ 14 w 90"/>
                <a:gd name="T7" fmla="*/ 0 h 150"/>
                <a:gd name="T8" fmla="*/ 67 w 90"/>
                <a:gd name="T9" fmla="*/ 68 h 150"/>
                <a:gd name="T10" fmla="*/ 80 w 90"/>
                <a:gd name="T11" fmla="*/ 123 h 150"/>
                <a:gd name="T12" fmla="*/ 90 w 90"/>
                <a:gd name="T13" fmla="*/ 147 h 150"/>
                <a:gd name="T14" fmla="*/ 87 w 90"/>
                <a:gd name="T15" fmla="*/ 150 h 150"/>
                <a:gd name="T16" fmla="*/ 37 w 90"/>
                <a:gd name="T17" fmla="*/ 121 h 150"/>
                <a:gd name="T18" fmla="*/ 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0" y="79"/>
                  </a:moveTo>
                  <a:lnTo>
                    <a:pt x="0" y="38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7" y="68"/>
                  </a:lnTo>
                  <a:lnTo>
                    <a:pt x="80" y="123"/>
                  </a:lnTo>
                  <a:lnTo>
                    <a:pt x="90" y="147"/>
                  </a:lnTo>
                  <a:lnTo>
                    <a:pt x="87" y="150"/>
                  </a:lnTo>
                  <a:lnTo>
                    <a:pt x="37" y="121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8" name="Freeform 110"/>
            <p:cNvSpPr>
              <a:spLocks/>
            </p:cNvSpPr>
            <p:nvPr/>
          </p:nvSpPr>
          <p:spPr bwMode="auto">
            <a:xfrm>
              <a:off x="4558" y="4004"/>
              <a:ext cx="173" cy="353"/>
            </a:xfrm>
            <a:custGeom>
              <a:avLst/>
              <a:gdLst>
                <a:gd name="T0" fmla="*/ 53 w 173"/>
                <a:gd name="T1" fmla="*/ 333 h 353"/>
                <a:gd name="T2" fmla="*/ 16 w 173"/>
                <a:gd name="T3" fmla="*/ 297 h 353"/>
                <a:gd name="T4" fmla="*/ 0 w 173"/>
                <a:gd name="T5" fmla="*/ 244 h 353"/>
                <a:gd name="T6" fmla="*/ 6 w 173"/>
                <a:gd name="T7" fmla="*/ 144 h 353"/>
                <a:gd name="T8" fmla="*/ 47 w 173"/>
                <a:gd name="T9" fmla="*/ 86 h 353"/>
                <a:gd name="T10" fmla="*/ 113 w 173"/>
                <a:gd name="T11" fmla="*/ 27 h 353"/>
                <a:gd name="T12" fmla="*/ 170 w 173"/>
                <a:gd name="T13" fmla="*/ 0 h 353"/>
                <a:gd name="T14" fmla="*/ 173 w 173"/>
                <a:gd name="T15" fmla="*/ 0 h 353"/>
                <a:gd name="T16" fmla="*/ 113 w 173"/>
                <a:gd name="T17" fmla="*/ 56 h 353"/>
                <a:gd name="T18" fmla="*/ 80 w 173"/>
                <a:gd name="T19" fmla="*/ 142 h 353"/>
                <a:gd name="T20" fmla="*/ 80 w 173"/>
                <a:gd name="T21" fmla="*/ 206 h 353"/>
                <a:gd name="T22" fmla="*/ 90 w 173"/>
                <a:gd name="T23" fmla="*/ 256 h 353"/>
                <a:gd name="T24" fmla="*/ 150 w 173"/>
                <a:gd name="T25" fmla="*/ 339 h 353"/>
                <a:gd name="T26" fmla="*/ 160 w 173"/>
                <a:gd name="T27" fmla="*/ 353 h 353"/>
                <a:gd name="T28" fmla="*/ 93 w 173"/>
                <a:gd name="T29" fmla="*/ 347 h 353"/>
                <a:gd name="T30" fmla="*/ 53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53" y="333"/>
                  </a:moveTo>
                  <a:lnTo>
                    <a:pt x="16" y="297"/>
                  </a:lnTo>
                  <a:lnTo>
                    <a:pt x="0" y="244"/>
                  </a:lnTo>
                  <a:lnTo>
                    <a:pt x="6" y="144"/>
                  </a:lnTo>
                  <a:lnTo>
                    <a:pt x="47" y="86"/>
                  </a:lnTo>
                  <a:lnTo>
                    <a:pt x="113" y="27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13" y="56"/>
                  </a:lnTo>
                  <a:lnTo>
                    <a:pt x="80" y="142"/>
                  </a:lnTo>
                  <a:lnTo>
                    <a:pt x="80" y="206"/>
                  </a:lnTo>
                  <a:lnTo>
                    <a:pt x="90" y="256"/>
                  </a:lnTo>
                  <a:lnTo>
                    <a:pt x="150" y="339"/>
                  </a:lnTo>
                  <a:lnTo>
                    <a:pt x="160" y="353"/>
                  </a:lnTo>
                  <a:lnTo>
                    <a:pt x="93" y="347"/>
                  </a:lnTo>
                  <a:lnTo>
                    <a:pt x="53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9" name="Freeform 111"/>
            <p:cNvSpPr>
              <a:spLocks/>
            </p:cNvSpPr>
            <p:nvPr/>
          </p:nvSpPr>
          <p:spPr bwMode="auto">
            <a:xfrm>
              <a:off x="4872" y="4107"/>
              <a:ext cx="303" cy="218"/>
            </a:xfrm>
            <a:custGeom>
              <a:avLst/>
              <a:gdLst>
                <a:gd name="T0" fmla="*/ 0 w 303"/>
                <a:gd name="T1" fmla="*/ 159 h 218"/>
                <a:gd name="T2" fmla="*/ 0 w 303"/>
                <a:gd name="T3" fmla="*/ 121 h 218"/>
                <a:gd name="T4" fmla="*/ 26 w 303"/>
                <a:gd name="T5" fmla="*/ 62 h 218"/>
                <a:gd name="T6" fmla="*/ 76 w 303"/>
                <a:gd name="T7" fmla="*/ 27 h 218"/>
                <a:gd name="T8" fmla="*/ 190 w 303"/>
                <a:gd name="T9" fmla="*/ 0 h 218"/>
                <a:gd name="T10" fmla="*/ 270 w 303"/>
                <a:gd name="T11" fmla="*/ 0 h 218"/>
                <a:gd name="T12" fmla="*/ 303 w 303"/>
                <a:gd name="T13" fmla="*/ 9 h 218"/>
                <a:gd name="T14" fmla="*/ 303 w 303"/>
                <a:gd name="T15" fmla="*/ 12 h 218"/>
                <a:gd name="T16" fmla="*/ 223 w 303"/>
                <a:gd name="T17" fmla="*/ 12 h 218"/>
                <a:gd name="T18" fmla="*/ 166 w 303"/>
                <a:gd name="T19" fmla="*/ 15 h 218"/>
                <a:gd name="T20" fmla="*/ 136 w 303"/>
                <a:gd name="T21" fmla="*/ 27 h 218"/>
                <a:gd name="T22" fmla="*/ 126 w 303"/>
                <a:gd name="T23" fmla="*/ 27 h 218"/>
                <a:gd name="T24" fmla="*/ 66 w 303"/>
                <a:gd name="T25" fmla="*/ 62 h 218"/>
                <a:gd name="T26" fmla="*/ 33 w 303"/>
                <a:gd name="T27" fmla="*/ 103 h 218"/>
                <a:gd name="T28" fmla="*/ 36 w 303"/>
                <a:gd name="T29" fmla="*/ 150 h 218"/>
                <a:gd name="T30" fmla="*/ 76 w 303"/>
                <a:gd name="T31" fmla="*/ 197 h 218"/>
                <a:gd name="T32" fmla="*/ 93 w 303"/>
                <a:gd name="T33" fmla="*/ 209 h 218"/>
                <a:gd name="T34" fmla="*/ 63 w 303"/>
                <a:gd name="T35" fmla="*/ 218 h 218"/>
                <a:gd name="T36" fmla="*/ 26 w 303"/>
                <a:gd name="T37" fmla="*/ 200 h 218"/>
                <a:gd name="T38" fmla="*/ 0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0" y="159"/>
                  </a:moveTo>
                  <a:lnTo>
                    <a:pt x="0" y="121"/>
                  </a:lnTo>
                  <a:lnTo>
                    <a:pt x="26" y="62"/>
                  </a:lnTo>
                  <a:lnTo>
                    <a:pt x="76" y="27"/>
                  </a:lnTo>
                  <a:lnTo>
                    <a:pt x="190" y="0"/>
                  </a:lnTo>
                  <a:lnTo>
                    <a:pt x="270" y="0"/>
                  </a:lnTo>
                  <a:lnTo>
                    <a:pt x="303" y="9"/>
                  </a:lnTo>
                  <a:lnTo>
                    <a:pt x="303" y="12"/>
                  </a:lnTo>
                  <a:lnTo>
                    <a:pt x="223" y="12"/>
                  </a:lnTo>
                  <a:lnTo>
                    <a:pt x="166" y="15"/>
                  </a:lnTo>
                  <a:lnTo>
                    <a:pt x="136" y="27"/>
                  </a:lnTo>
                  <a:lnTo>
                    <a:pt x="126" y="27"/>
                  </a:lnTo>
                  <a:lnTo>
                    <a:pt x="66" y="62"/>
                  </a:lnTo>
                  <a:lnTo>
                    <a:pt x="33" y="103"/>
                  </a:lnTo>
                  <a:lnTo>
                    <a:pt x="36" y="150"/>
                  </a:lnTo>
                  <a:lnTo>
                    <a:pt x="76" y="197"/>
                  </a:lnTo>
                  <a:lnTo>
                    <a:pt x="93" y="209"/>
                  </a:lnTo>
                  <a:lnTo>
                    <a:pt x="63" y="218"/>
                  </a:lnTo>
                  <a:lnTo>
                    <a:pt x="26" y="200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0" name="Freeform 112"/>
            <p:cNvSpPr>
              <a:spLocks/>
            </p:cNvSpPr>
            <p:nvPr/>
          </p:nvSpPr>
          <p:spPr bwMode="auto">
            <a:xfrm>
              <a:off x="6577" y="4207"/>
              <a:ext cx="147" cy="109"/>
            </a:xfrm>
            <a:custGeom>
              <a:avLst/>
              <a:gdLst>
                <a:gd name="T0" fmla="*/ 20 w 147"/>
                <a:gd name="T1" fmla="*/ 50 h 109"/>
                <a:gd name="T2" fmla="*/ 67 w 147"/>
                <a:gd name="T3" fmla="*/ 15 h 109"/>
                <a:gd name="T4" fmla="*/ 117 w 147"/>
                <a:gd name="T5" fmla="*/ 0 h 109"/>
                <a:gd name="T6" fmla="*/ 147 w 147"/>
                <a:gd name="T7" fmla="*/ 3 h 109"/>
                <a:gd name="T8" fmla="*/ 117 w 147"/>
                <a:gd name="T9" fmla="*/ 59 h 109"/>
                <a:gd name="T10" fmla="*/ 77 w 147"/>
                <a:gd name="T11" fmla="*/ 92 h 109"/>
                <a:gd name="T12" fmla="*/ 13 w 147"/>
                <a:gd name="T13" fmla="*/ 109 h 109"/>
                <a:gd name="T14" fmla="*/ 0 w 147"/>
                <a:gd name="T15" fmla="*/ 94 h 109"/>
                <a:gd name="T16" fmla="*/ 20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20" y="50"/>
                  </a:moveTo>
                  <a:lnTo>
                    <a:pt x="67" y="15"/>
                  </a:lnTo>
                  <a:lnTo>
                    <a:pt x="117" y="0"/>
                  </a:lnTo>
                  <a:lnTo>
                    <a:pt x="147" y="3"/>
                  </a:lnTo>
                  <a:lnTo>
                    <a:pt x="117" y="59"/>
                  </a:lnTo>
                  <a:lnTo>
                    <a:pt x="77" y="92"/>
                  </a:lnTo>
                  <a:lnTo>
                    <a:pt x="13" y="109"/>
                  </a:lnTo>
                  <a:lnTo>
                    <a:pt x="0" y="94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1" name="Freeform 113"/>
            <p:cNvSpPr>
              <a:spLocks/>
            </p:cNvSpPr>
            <p:nvPr/>
          </p:nvSpPr>
          <p:spPr bwMode="auto">
            <a:xfrm>
              <a:off x="6417" y="4213"/>
              <a:ext cx="130" cy="83"/>
            </a:xfrm>
            <a:custGeom>
              <a:avLst/>
              <a:gdLst>
                <a:gd name="T0" fmla="*/ 0 w 130"/>
                <a:gd name="T1" fmla="*/ 71 h 83"/>
                <a:gd name="T2" fmla="*/ 26 w 130"/>
                <a:gd name="T3" fmla="*/ 38 h 83"/>
                <a:gd name="T4" fmla="*/ 66 w 130"/>
                <a:gd name="T5" fmla="*/ 9 h 83"/>
                <a:gd name="T6" fmla="*/ 117 w 130"/>
                <a:gd name="T7" fmla="*/ 0 h 83"/>
                <a:gd name="T8" fmla="*/ 120 w 130"/>
                <a:gd name="T9" fmla="*/ 6 h 83"/>
                <a:gd name="T10" fmla="*/ 130 w 130"/>
                <a:gd name="T11" fmla="*/ 6 h 83"/>
                <a:gd name="T12" fmla="*/ 120 w 130"/>
                <a:gd name="T13" fmla="*/ 30 h 83"/>
                <a:gd name="T14" fmla="*/ 113 w 130"/>
                <a:gd name="T15" fmla="*/ 44 h 83"/>
                <a:gd name="T16" fmla="*/ 60 w 130"/>
                <a:gd name="T17" fmla="*/ 71 h 83"/>
                <a:gd name="T18" fmla="*/ 33 w 130"/>
                <a:gd name="T19" fmla="*/ 71 h 83"/>
                <a:gd name="T20" fmla="*/ 23 w 130"/>
                <a:gd name="T21" fmla="*/ 83 h 83"/>
                <a:gd name="T22" fmla="*/ 3 w 130"/>
                <a:gd name="T23" fmla="*/ 74 h 83"/>
                <a:gd name="T24" fmla="*/ 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0" y="71"/>
                  </a:moveTo>
                  <a:lnTo>
                    <a:pt x="26" y="38"/>
                  </a:lnTo>
                  <a:lnTo>
                    <a:pt x="66" y="9"/>
                  </a:lnTo>
                  <a:lnTo>
                    <a:pt x="117" y="0"/>
                  </a:lnTo>
                  <a:lnTo>
                    <a:pt x="120" y="6"/>
                  </a:lnTo>
                  <a:lnTo>
                    <a:pt x="130" y="6"/>
                  </a:lnTo>
                  <a:lnTo>
                    <a:pt x="120" y="30"/>
                  </a:lnTo>
                  <a:lnTo>
                    <a:pt x="113" y="44"/>
                  </a:lnTo>
                  <a:lnTo>
                    <a:pt x="60" y="71"/>
                  </a:lnTo>
                  <a:lnTo>
                    <a:pt x="33" y="71"/>
                  </a:lnTo>
                  <a:lnTo>
                    <a:pt x="23" y="83"/>
                  </a:lnTo>
                  <a:lnTo>
                    <a:pt x="3" y="74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2" name="Freeform 114"/>
            <p:cNvSpPr>
              <a:spLocks/>
            </p:cNvSpPr>
            <p:nvPr/>
          </p:nvSpPr>
          <p:spPr bwMode="auto">
            <a:xfrm>
              <a:off x="6183" y="4140"/>
              <a:ext cx="44" cy="120"/>
            </a:xfrm>
            <a:custGeom>
              <a:avLst/>
              <a:gdLst>
                <a:gd name="T0" fmla="*/ 0 w 44"/>
                <a:gd name="T1" fmla="*/ 73 h 120"/>
                <a:gd name="T2" fmla="*/ 10 w 44"/>
                <a:gd name="T3" fmla="*/ 26 h 120"/>
                <a:gd name="T4" fmla="*/ 27 w 44"/>
                <a:gd name="T5" fmla="*/ 0 h 120"/>
                <a:gd name="T6" fmla="*/ 37 w 44"/>
                <a:gd name="T7" fmla="*/ 0 h 120"/>
                <a:gd name="T8" fmla="*/ 44 w 44"/>
                <a:gd name="T9" fmla="*/ 79 h 120"/>
                <a:gd name="T10" fmla="*/ 37 w 44"/>
                <a:gd name="T11" fmla="*/ 100 h 120"/>
                <a:gd name="T12" fmla="*/ 20 w 44"/>
                <a:gd name="T13" fmla="*/ 120 h 120"/>
                <a:gd name="T14" fmla="*/ 10 w 44"/>
                <a:gd name="T15" fmla="*/ 120 h 120"/>
                <a:gd name="T16" fmla="*/ 0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0" y="73"/>
                  </a:moveTo>
                  <a:lnTo>
                    <a:pt x="10" y="26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44" y="79"/>
                  </a:lnTo>
                  <a:lnTo>
                    <a:pt x="37" y="100"/>
                  </a:lnTo>
                  <a:lnTo>
                    <a:pt x="20" y="120"/>
                  </a:lnTo>
                  <a:lnTo>
                    <a:pt x="10" y="12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3" name="Freeform 115"/>
            <p:cNvSpPr>
              <a:spLocks/>
            </p:cNvSpPr>
            <p:nvPr/>
          </p:nvSpPr>
          <p:spPr bwMode="auto">
            <a:xfrm>
              <a:off x="5619" y="4001"/>
              <a:ext cx="224" cy="250"/>
            </a:xfrm>
            <a:custGeom>
              <a:avLst/>
              <a:gdLst>
                <a:gd name="T0" fmla="*/ 80 w 224"/>
                <a:gd name="T1" fmla="*/ 206 h 250"/>
                <a:gd name="T2" fmla="*/ 10 w 224"/>
                <a:gd name="T3" fmla="*/ 145 h 250"/>
                <a:gd name="T4" fmla="*/ 0 w 224"/>
                <a:gd name="T5" fmla="*/ 115 h 250"/>
                <a:gd name="T6" fmla="*/ 3 w 224"/>
                <a:gd name="T7" fmla="*/ 53 h 250"/>
                <a:gd name="T8" fmla="*/ 17 w 224"/>
                <a:gd name="T9" fmla="*/ 27 h 250"/>
                <a:gd name="T10" fmla="*/ 50 w 224"/>
                <a:gd name="T11" fmla="*/ 0 h 250"/>
                <a:gd name="T12" fmla="*/ 94 w 224"/>
                <a:gd name="T13" fmla="*/ 3 h 250"/>
                <a:gd name="T14" fmla="*/ 140 w 224"/>
                <a:gd name="T15" fmla="*/ 30 h 250"/>
                <a:gd name="T16" fmla="*/ 157 w 224"/>
                <a:gd name="T17" fmla="*/ 59 h 250"/>
                <a:gd name="T18" fmla="*/ 154 w 224"/>
                <a:gd name="T19" fmla="*/ 92 h 250"/>
                <a:gd name="T20" fmla="*/ 120 w 224"/>
                <a:gd name="T21" fmla="*/ 115 h 250"/>
                <a:gd name="T22" fmla="*/ 90 w 224"/>
                <a:gd name="T23" fmla="*/ 112 h 250"/>
                <a:gd name="T24" fmla="*/ 70 w 224"/>
                <a:gd name="T25" fmla="*/ 86 h 250"/>
                <a:gd name="T26" fmla="*/ 60 w 224"/>
                <a:gd name="T27" fmla="*/ 56 h 250"/>
                <a:gd name="T28" fmla="*/ 74 w 224"/>
                <a:gd name="T29" fmla="*/ 44 h 250"/>
                <a:gd name="T30" fmla="*/ 80 w 224"/>
                <a:gd name="T31" fmla="*/ 44 h 250"/>
                <a:gd name="T32" fmla="*/ 94 w 224"/>
                <a:gd name="T33" fmla="*/ 59 h 250"/>
                <a:gd name="T34" fmla="*/ 90 w 224"/>
                <a:gd name="T35" fmla="*/ 71 h 250"/>
                <a:gd name="T36" fmla="*/ 90 w 224"/>
                <a:gd name="T37" fmla="*/ 83 h 250"/>
                <a:gd name="T38" fmla="*/ 107 w 224"/>
                <a:gd name="T39" fmla="*/ 97 h 250"/>
                <a:gd name="T40" fmla="*/ 127 w 224"/>
                <a:gd name="T41" fmla="*/ 92 h 250"/>
                <a:gd name="T42" fmla="*/ 140 w 224"/>
                <a:gd name="T43" fmla="*/ 83 h 250"/>
                <a:gd name="T44" fmla="*/ 137 w 224"/>
                <a:gd name="T45" fmla="*/ 53 h 250"/>
                <a:gd name="T46" fmla="*/ 90 w 224"/>
                <a:gd name="T47" fmla="*/ 15 h 250"/>
                <a:gd name="T48" fmla="*/ 50 w 224"/>
                <a:gd name="T49" fmla="*/ 15 h 250"/>
                <a:gd name="T50" fmla="*/ 20 w 224"/>
                <a:gd name="T51" fmla="*/ 53 h 250"/>
                <a:gd name="T52" fmla="*/ 20 w 224"/>
                <a:gd name="T53" fmla="*/ 118 h 250"/>
                <a:gd name="T54" fmla="*/ 53 w 224"/>
                <a:gd name="T55" fmla="*/ 162 h 250"/>
                <a:gd name="T56" fmla="*/ 110 w 224"/>
                <a:gd name="T57" fmla="*/ 200 h 250"/>
                <a:gd name="T58" fmla="*/ 187 w 224"/>
                <a:gd name="T59" fmla="*/ 230 h 250"/>
                <a:gd name="T60" fmla="*/ 224 w 224"/>
                <a:gd name="T61" fmla="*/ 236 h 250"/>
                <a:gd name="T62" fmla="*/ 210 w 224"/>
                <a:gd name="T63" fmla="*/ 236 h 250"/>
                <a:gd name="T64" fmla="*/ 204 w 224"/>
                <a:gd name="T65" fmla="*/ 242 h 250"/>
                <a:gd name="T66" fmla="*/ 207 w 224"/>
                <a:gd name="T67" fmla="*/ 250 h 250"/>
                <a:gd name="T68" fmla="*/ 147 w 224"/>
                <a:gd name="T69" fmla="*/ 236 h 250"/>
                <a:gd name="T70" fmla="*/ 80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80" y="206"/>
                  </a:moveTo>
                  <a:lnTo>
                    <a:pt x="10" y="145"/>
                  </a:lnTo>
                  <a:lnTo>
                    <a:pt x="0" y="115"/>
                  </a:lnTo>
                  <a:lnTo>
                    <a:pt x="3" y="53"/>
                  </a:lnTo>
                  <a:lnTo>
                    <a:pt x="17" y="27"/>
                  </a:lnTo>
                  <a:lnTo>
                    <a:pt x="50" y="0"/>
                  </a:lnTo>
                  <a:lnTo>
                    <a:pt x="94" y="3"/>
                  </a:lnTo>
                  <a:lnTo>
                    <a:pt x="140" y="30"/>
                  </a:lnTo>
                  <a:lnTo>
                    <a:pt x="157" y="59"/>
                  </a:lnTo>
                  <a:lnTo>
                    <a:pt x="154" y="92"/>
                  </a:lnTo>
                  <a:lnTo>
                    <a:pt x="120" y="115"/>
                  </a:lnTo>
                  <a:lnTo>
                    <a:pt x="90" y="112"/>
                  </a:lnTo>
                  <a:lnTo>
                    <a:pt x="70" y="86"/>
                  </a:lnTo>
                  <a:lnTo>
                    <a:pt x="60" y="5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94" y="59"/>
                  </a:lnTo>
                  <a:lnTo>
                    <a:pt x="90" y="71"/>
                  </a:lnTo>
                  <a:lnTo>
                    <a:pt x="90" y="83"/>
                  </a:lnTo>
                  <a:lnTo>
                    <a:pt x="107" y="97"/>
                  </a:lnTo>
                  <a:lnTo>
                    <a:pt x="127" y="92"/>
                  </a:lnTo>
                  <a:lnTo>
                    <a:pt x="140" y="83"/>
                  </a:lnTo>
                  <a:lnTo>
                    <a:pt x="137" y="53"/>
                  </a:lnTo>
                  <a:lnTo>
                    <a:pt x="90" y="15"/>
                  </a:lnTo>
                  <a:lnTo>
                    <a:pt x="50" y="15"/>
                  </a:lnTo>
                  <a:lnTo>
                    <a:pt x="20" y="53"/>
                  </a:lnTo>
                  <a:lnTo>
                    <a:pt x="20" y="118"/>
                  </a:lnTo>
                  <a:lnTo>
                    <a:pt x="53" y="162"/>
                  </a:lnTo>
                  <a:lnTo>
                    <a:pt x="110" y="200"/>
                  </a:lnTo>
                  <a:lnTo>
                    <a:pt x="187" y="230"/>
                  </a:lnTo>
                  <a:lnTo>
                    <a:pt x="224" y="236"/>
                  </a:lnTo>
                  <a:lnTo>
                    <a:pt x="210" y="236"/>
                  </a:lnTo>
                  <a:lnTo>
                    <a:pt x="204" y="242"/>
                  </a:lnTo>
                  <a:lnTo>
                    <a:pt x="207" y="250"/>
                  </a:lnTo>
                  <a:lnTo>
                    <a:pt x="147" y="236"/>
                  </a:lnTo>
                  <a:lnTo>
                    <a:pt x="80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4" name="Freeform 116"/>
            <p:cNvSpPr>
              <a:spLocks/>
            </p:cNvSpPr>
            <p:nvPr/>
          </p:nvSpPr>
          <p:spPr bwMode="auto">
            <a:xfrm>
              <a:off x="6293" y="4146"/>
              <a:ext cx="137" cy="61"/>
            </a:xfrm>
            <a:custGeom>
              <a:avLst/>
              <a:gdLst>
                <a:gd name="T0" fmla="*/ 0 w 137"/>
                <a:gd name="T1" fmla="*/ 32 h 61"/>
                <a:gd name="T2" fmla="*/ 4 w 137"/>
                <a:gd name="T3" fmla="*/ 14 h 61"/>
                <a:gd name="T4" fmla="*/ 47 w 137"/>
                <a:gd name="T5" fmla="*/ 0 h 61"/>
                <a:gd name="T6" fmla="*/ 97 w 137"/>
                <a:gd name="T7" fmla="*/ 5 h 61"/>
                <a:gd name="T8" fmla="*/ 134 w 137"/>
                <a:gd name="T9" fmla="*/ 29 h 61"/>
                <a:gd name="T10" fmla="*/ 137 w 137"/>
                <a:gd name="T11" fmla="*/ 38 h 61"/>
                <a:gd name="T12" fmla="*/ 74 w 137"/>
                <a:gd name="T13" fmla="*/ 61 h 61"/>
                <a:gd name="T14" fmla="*/ 17 w 137"/>
                <a:gd name="T15" fmla="*/ 47 h 61"/>
                <a:gd name="T16" fmla="*/ 0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0" y="32"/>
                  </a:moveTo>
                  <a:lnTo>
                    <a:pt x="4" y="14"/>
                  </a:lnTo>
                  <a:lnTo>
                    <a:pt x="47" y="0"/>
                  </a:lnTo>
                  <a:lnTo>
                    <a:pt x="97" y="5"/>
                  </a:lnTo>
                  <a:lnTo>
                    <a:pt x="134" y="29"/>
                  </a:lnTo>
                  <a:lnTo>
                    <a:pt x="137" y="38"/>
                  </a:lnTo>
                  <a:lnTo>
                    <a:pt x="74" y="61"/>
                  </a:lnTo>
                  <a:lnTo>
                    <a:pt x="17" y="4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5" name="Freeform 117"/>
            <p:cNvSpPr>
              <a:spLocks/>
            </p:cNvSpPr>
            <p:nvPr/>
          </p:nvSpPr>
          <p:spPr bwMode="auto">
            <a:xfrm>
              <a:off x="5446" y="3981"/>
              <a:ext cx="60" cy="188"/>
            </a:xfrm>
            <a:custGeom>
              <a:avLst/>
              <a:gdLst>
                <a:gd name="T0" fmla="*/ 0 w 60"/>
                <a:gd name="T1" fmla="*/ 109 h 188"/>
                <a:gd name="T2" fmla="*/ 3 w 60"/>
                <a:gd name="T3" fmla="*/ 47 h 188"/>
                <a:gd name="T4" fmla="*/ 16 w 60"/>
                <a:gd name="T5" fmla="*/ 17 h 188"/>
                <a:gd name="T6" fmla="*/ 30 w 60"/>
                <a:gd name="T7" fmla="*/ 0 h 188"/>
                <a:gd name="T8" fmla="*/ 53 w 60"/>
                <a:gd name="T9" fmla="*/ 29 h 188"/>
                <a:gd name="T10" fmla="*/ 60 w 60"/>
                <a:gd name="T11" fmla="*/ 64 h 188"/>
                <a:gd name="T12" fmla="*/ 36 w 60"/>
                <a:gd name="T13" fmla="*/ 153 h 188"/>
                <a:gd name="T14" fmla="*/ 36 w 60"/>
                <a:gd name="T15" fmla="*/ 188 h 188"/>
                <a:gd name="T16" fmla="*/ 6 w 60"/>
                <a:gd name="T17" fmla="*/ 165 h 188"/>
                <a:gd name="T18" fmla="*/ 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0" y="109"/>
                  </a:moveTo>
                  <a:lnTo>
                    <a:pt x="3" y="47"/>
                  </a:lnTo>
                  <a:lnTo>
                    <a:pt x="16" y="17"/>
                  </a:lnTo>
                  <a:lnTo>
                    <a:pt x="30" y="0"/>
                  </a:lnTo>
                  <a:lnTo>
                    <a:pt x="53" y="29"/>
                  </a:lnTo>
                  <a:lnTo>
                    <a:pt x="60" y="64"/>
                  </a:lnTo>
                  <a:lnTo>
                    <a:pt x="36" y="153"/>
                  </a:lnTo>
                  <a:lnTo>
                    <a:pt x="36" y="188"/>
                  </a:lnTo>
                  <a:lnTo>
                    <a:pt x="6" y="16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6" name="Freeform 118"/>
            <p:cNvSpPr>
              <a:spLocks/>
            </p:cNvSpPr>
            <p:nvPr/>
          </p:nvSpPr>
          <p:spPr bwMode="auto">
            <a:xfrm>
              <a:off x="6126" y="4075"/>
              <a:ext cx="84" cy="73"/>
            </a:xfrm>
            <a:custGeom>
              <a:avLst/>
              <a:gdLst>
                <a:gd name="T0" fmla="*/ 57 w 84"/>
                <a:gd name="T1" fmla="*/ 26 h 73"/>
                <a:gd name="T2" fmla="*/ 74 w 84"/>
                <a:gd name="T3" fmla="*/ 0 h 73"/>
                <a:gd name="T4" fmla="*/ 84 w 84"/>
                <a:gd name="T5" fmla="*/ 26 h 73"/>
                <a:gd name="T6" fmla="*/ 67 w 84"/>
                <a:gd name="T7" fmla="*/ 47 h 73"/>
                <a:gd name="T8" fmla="*/ 17 w 84"/>
                <a:gd name="T9" fmla="*/ 73 h 73"/>
                <a:gd name="T10" fmla="*/ 0 w 84"/>
                <a:gd name="T11" fmla="*/ 73 h 73"/>
                <a:gd name="T12" fmla="*/ 5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57" y="26"/>
                  </a:moveTo>
                  <a:lnTo>
                    <a:pt x="74" y="0"/>
                  </a:lnTo>
                  <a:lnTo>
                    <a:pt x="84" y="26"/>
                  </a:lnTo>
                  <a:lnTo>
                    <a:pt x="67" y="47"/>
                  </a:lnTo>
                  <a:lnTo>
                    <a:pt x="17" y="73"/>
                  </a:lnTo>
                  <a:lnTo>
                    <a:pt x="0" y="73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7" name="Freeform 119"/>
            <p:cNvSpPr>
              <a:spLocks/>
            </p:cNvSpPr>
            <p:nvPr/>
          </p:nvSpPr>
          <p:spPr bwMode="auto">
            <a:xfrm>
              <a:off x="5756" y="3642"/>
              <a:ext cx="317" cy="506"/>
            </a:xfrm>
            <a:custGeom>
              <a:avLst/>
              <a:gdLst>
                <a:gd name="T0" fmla="*/ 93 w 317"/>
                <a:gd name="T1" fmla="*/ 442 h 506"/>
                <a:gd name="T2" fmla="*/ 57 w 317"/>
                <a:gd name="T3" fmla="*/ 401 h 506"/>
                <a:gd name="T4" fmla="*/ 7 w 317"/>
                <a:gd name="T5" fmla="*/ 303 h 506"/>
                <a:gd name="T6" fmla="*/ 0 w 317"/>
                <a:gd name="T7" fmla="*/ 224 h 506"/>
                <a:gd name="T8" fmla="*/ 0 w 317"/>
                <a:gd name="T9" fmla="*/ 186 h 506"/>
                <a:gd name="T10" fmla="*/ 7 w 317"/>
                <a:gd name="T11" fmla="*/ 148 h 506"/>
                <a:gd name="T12" fmla="*/ 67 w 317"/>
                <a:gd name="T13" fmla="*/ 68 h 506"/>
                <a:gd name="T14" fmla="*/ 127 w 317"/>
                <a:gd name="T15" fmla="*/ 21 h 506"/>
                <a:gd name="T16" fmla="*/ 177 w 317"/>
                <a:gd name="T17" fmla="*/ 0 h 506"/>
                <a:gd name="T18" fmla="*/ 234 w 317"/>
                <a:gd name="T19" fmla="*/ 3 h 506"/>
                <a:gd name="T20" fmla="*/ 307 w 317"/>
                <a:gd name="T21" fmla="*/ 65 h 506"/>
                <a:gd name="T22" fmla="*/ 317 w 317"/>
                <a:gd name="T23" fmla="*/ 100 h 506"/>
                <a:gd name="T24" fmla="*/ 314 w 317"/>
                <a:gd name="T25" fmla="*/ 186 h 506"/>
                <a:gd name="T26" fmla="*/ 287 w 317"/>
                <a:gd name="T27" fmla="*/ 221 h 506"/>
                <a:gd name="T28" fmla="*/ 247 w 317"/>
                <a:gd name="T29" fmla="*/ 236 h 506"/>
                <a:gd name="T30" fmla="*/ 180 w 317"/>
                <a:gd name="T31" fmla="*/ 230 h 506"/>
                <a:gd name="T32" fmla="*/ 163 w 317"/>
                <a:gd name="T33" fmla="*/ 206 h 506"/>
                <a:gd name="T34" fmla="*/ 163 w 317"/>
                <a:gd name="T35" fmla="*/ 168 h 506"/>
                <a:gd name="T36" fmla="*/ 177 w 317"/>
                <a:gd name="T37" fmla="*/ 153 h 506"/>
                <a:gd name="T38" fmla="*/ 180 w 317"/>
                <a:gd name="T39" fmla="*/ 153 h 506"/>
                <a:gd name="T40" fmla="*/ 187 w 317"/>
                <a:gd name="T41" fmla="*/ 156 h 506"/>
                <a:gd name="T42" fmla="*/ 194 w 317"/>
                <a:gd name="T43" fmla="*/ 145 h 506"/>
                <a:gd name="T44" fmla="*/ 197 w 317"/>
                <a:gd name="T45" fmla="*/ 142 h 506"/>
                <a:gd name="T46" fmla="*/ 200 w 317"/>
                <a:gd name="T47" fmla="*/ 139 h 506"/>
                <a:gd name="T48" fmla="*/ 214 w 317"/>
                <a:gd name="T49" fmla="*/ 139 h 506"/>
                <a:gd name="T50" fmla="*/ 200 w 317"/>
                <a:gd name="T51" fmla="*/ 180 h 506"/>
                <a:gd name="T52" fmla="*/ 207 w 317"/>
                <a:gd name="T53" fmla="*/ 206 h 506"/>
                <a:gd name="T54" fmla="*/ 240 w 317"/>
                <a:gd name="T55" fmla="*/ 224 h 506"/>
                <a:gd name="T56" fmla="*/ 274 w 317"/>
                <a:gd name="T57" fmla="*/ 221 h 506"/>
                <a:gd name="T58" fmla="*/ 300 w 317"/>
                <a:gd name="T59" fmla="*/ 195 h 506"/>
                <a:gd name="T60" fmla="*/ 310 w 317"/>
                <a:gd name="T61" fmla="*/ 162 h 506"/>
                <a:gd name="T62" fmla="*/ 294 w 317"/>
                <a:gd name="T63" fmla="*/ 89 h 506"/>
                <a:gd name="T64" fmla="*/ 260 w 317"/>
                <a:gd name="T65" fmla="*/ 36 h 506"/>
                <a:gd name="T66" fmla="*/ 227 w 317"/>
                <a:gd name="T67" fmla="*/ 12 h 506"/>
                <a:gd name="T68" fmla="*/ 170 w 317"/>
                <a:gd name="T69" fmla="*/ 12 h 506"/>
                <a:gd name="T70" fmla="*/ 110 w 317"/>
                <a:gd name="T71" fmla="*/ 39 h 506"/>
                <a:gd name="T72" fmla="*/ 57 w 317"/>
                <a:gd name="T73" fmla="*/ 89 h 506"/>
                <a:gd name="T74" fmla="*/ 23 w 317"/>
                <a:gd name="T75" fmla="*/ 186 h 506"/>
                <a:gd name="T76" fmla="*/ 27 w 317"/>
                <a:gd name="T77" fmla="*/ 292 h 506"/>
                <a:gd name="T78" fmla="*/ 57 w 317"/>
                <a:gd name="T79" fmla="*/ 351 h 506"/>
                <a:gd name="T80" fmla="*/ 77 w 317"/>
                <a:gd name="T81" fmla="*/ 380 h 506"/>
                <a:gd name="T82" fmla="*/ 177 w 317"/>
                <a:gd name="T83" fmla="*/ 462 h 506"/>
                <a:gd name="T84" fmla="*/ 244 w 317"/>
                <a:gd name="T85" fmla="*/ 495 h 506"/>
                <a:gd name="T86" fmla="*/ 280 w 317"/>
                <a:gd name="T87" fmla="*/ 498 h 506"/>
                <a:gd name="T88" fmla="*/ 280 w 317"/>
                <a:gd name="T89" fmla="*/ 506 h 506"/>
                <a:gd name="T90" fmla="*/ 210 w 317"/>
                <a:gd name="T91" fmla="*/ 492 h 506"/>
                <a:gd name="T92" fmla="*/ 93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93" y="442"/>
                  </a:moveTo>
                  <a:lnTo>
                    <a:pt x="57" y="401"/>
                  </a:lnTo>
                  <a:lnTo>
                    <a:pt x="7" y="303"/>
                  </a:lnTo>
                  <a:lnTo>
                    <a:pt x="0" y="224"/>
                  </a:lnTo>
                  <a:lnTo>
                    <a:pt x="0" y="186"/>
                  </a:lnTo>
                  <a:lnTo>
                    <a:pt x="7" y="148"/>
                  </a:lnTo>
                  <a:lnTo>
                    <a:pt x="67" y="68"/>
                  </a:lnTo>
                  <a:lnTo>
                    <a:pt x="127" y="21"/>
                  </a:lnTo>
                  <a:lnTo>
                    <a:pt x="177" y="0"/>
                  </a:lnTo>
                  <a:lnTo>
                    <a:pt x="234" y="3"/>
                  </a:lnTo>
                  <a:lnTo>
                    <a:pt x="307" y="65"/>
                  </a:lnTo>
                  <a:lnTo>
                    <a:pt x="317" y="100"/>
                  </a:lnTo>
                  <a:lnTo>
                    <a:pt x="314" y="186"/>
                  </a:lnTo>
                  <a:lnTo>
                    <a:pt x="287" y="221"/>
                  </a:lnTo>
                  <a:lnTo>
                    <a:pt x="247" y="236"/>
                  </a:lnTo>
                  <a:lnTo>
                    <a:pt x="180" y="230"/>
                  </a:lnTo>
                  <a:lnTo>
                    <a:pt x="163" y="206"/>
                  </a:lnTo>
                  <a:lnTo>
                    <a:pt x="163" y="168"/>
                  </a:lnTo>
                  <a:lnTo>
                    <a:pt x="177" y="153"/>
                  </a:lnTo>
                  <a:lnTo>
                    <a:pt x="180" y="153"/>
                  </a:lnTo>
                  <a:lnTo>
                    <a:pt x="187" y="156"/>
                  </a:lnTo>
                  <a:lnTo>
                    <a:pt x="194" y="145"/>
                  </a:lnTo>
                  <a:lnTo>
                    <a:pt x="197" y="142"/>
                  </a:lnTo>
                  <a:lnTo>
                    <a:pt x="200" y="139"/>
                  </a:lnTo>
                  <a:lnTo>
                    <a:pt x="214" y="139"/>
                  </a:lnTo>
                  <a:lnTo>
                    <a:pt x="200" y="180"/>
                  </a:lnTo>
                  <a:lnTo>
                    <a:pt x="207" y="206"/>
                  </a:lnTo>
                  <a:lnTo>
                    <a:pt x="240" y="224"/>
                  </a:lnTo>
                  <a:lnTo>
                    <a:pt x="274" y="221"/>
                  </a:lnTo>
                  <a:lnTo>
                    <a:pt x="300" y="195"/>
                  </a:lnTo>
                  <a:lnTo>
                    <a:pt x="310" y="162"/>
                  </a:lnTo>
                  <a:lnTo>
                    <a:pt x="294" y="89"/>
                  </a:lnTo>
                  <a:lnTo>
                    <a:pt x="260" y="36"/>
                  </a:lnTo>
                  <a:lnTo>
                    <a:pt x="227" y="12"/>
                  </a:lnTo>
                  <a:lnTo>
                    <a:pt x="170" y="12"/>
                  </a:lnTo>
                  <a:lnTo>
                    <a:pt x="110" y="39"/>
                  </a:lnTo>
                  <a:lnTo>
                    <a:pt x="57" y="89"/>
                  </a:lnTo>
                  <a:lnTo>
                    <a:pt x="23" y="186"/>
                  </a:lnTo>
                  <a:lnTo>
                    <a:pt x="27" y="292"/>
                  </a:lnTo>
                  <a:lnTo>
                    <a:pt x="57" y="351"/>
                  </a:lnTo>
                  <a:lnTo>
                    <a:pt x="77" y="380"/>
                  </a:lnTo>
                  <a:lnTo>
                    <a:pt x="177" y="462"/>
                  </a:lnTo>
                  <a:lnTo>
                    <a:pt x="244" y="495"/>
                  </a:lnTo>
                  <a:lnTo>
                    <a:pt x="280" y="498"/>
                  </a:lnTo>
                  <a:lnTo>
                    <a:pt x="280" y="506"/>
                  </a:lnTo>
                  <a:lnTo>
                    <a:pt x="210" y="492"/>
                  </a:lnTo>
                  <a:lnTo>
                    <a:pt x="93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8" name="Freeform 120"/>
            <p:cNvSpPr>
              <a:spLocks/>
            </p:cNvSpPr>
            <p:nvPr/>
          </p:nvSpPr>
          <p:spPr bwMode="auto">
            <a:xfrm>
              <a:off x="6140" y="3987"/>
              <a:ext cx="36" cy="132"/>
            </a:xfrm>
            <a:custGeom>
              <a:avLst/>
              <a:gdLst>
                <a:gd name="T0" fmla="*/ 0 w 36"/>
                <a:gd name="T1" fmla="*/ 61 h 132"/>
                <a:gd name="T2" fmla="*/ 36 w 36"/>
                <a:gd name="T3" fmla="*/ 0 h 132"/>
                <a:gd name="T4" fmla="*/ 36 w 36"/>
                <a:gd name="T5" fmla="*/ 76 h 132"/>
                <a:gd name="T6" fmla="*/ 26 w 36"/>
                <a:gd name="T7" fmla="*/ 103 h 132"/>
                <a:gd name="T8" fmla="*/ 10 w 36"/>
                <a:gd name="T9" fmla="*/ 117 h 132"/>
                <a:gd name="T10" fmla="*/ 3 w 36"/>
                <a:gd name="T11" fmla="*/ 132 h 132"/>
                <a:gd name="T12" fmla="*/ 0 w 36"/>
                <a:gd name="T13" fmla="*/ 132 h 132"/>
                <a:gd name="T14" fmla="*/ 0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0" y="61"/>
                  </a:moveTo>
                  <a:lnTo>
                    <a:pt x="36" y="0"/>
                  </a:lnTo>
                  <a:lnTo>
                    <a:pt x="36" y="76"/>
                  </a:lnTo>
                  <a:lnTo>
                    <a:pt x="26" y="103"/>
                  </a:lnTo>
                  <a:lnTo>
                    <a:pt x="10" y="117"/>
                  </a:lnTo>
                  <a:lnTo>
                    <a:pt x="3" y="132"/>
                  </a:lnTo>
                  <a:lnTo>
                    <a:pt x="0" y="13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99" name="Freeform 121"/>
            <p:cNvSpPr>
              <a:spLocks/>
            </p:cNvSpPr>
            <p:nvPr/>
          </p:nvSpPr>
          <p:spPr bwMode="auto">
            <a:xfrm>
              <a:off x="6223" y="4054"/>
              <a:ext cx="54" cy="50"/>
            </a:xfrm>
            <a:custGeom>
              <a:avLst/>
              <a:gdLst>
                <a:gd name="T0" fmla="*/ 0 w 54"/>
                <a:gd name="T1" fmla="*/ 0 h 50"/>
                <a:gd name="T2" fmla="*/ 54 w 54"/>
                <a:gd name="T3" fmla="*/ 33 h 50"/>
                <a:gd name="T4" fmla="*/ 17 w 54"/>
                <a:gd name="T5" fmla="*/ 50 h 50"/>
                <a:gd name="T6" fmla="*/ 0 w 54"/>
                <a:gd name="T7" fmla="*/ 9 h 50"/>
                <a:gd name="T8" fmla="*/ 0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0" y="0"/>
                  </a:moveTo>
                  <a:lnTo>
                    <a:pt x="54" y="33"/>
                  </a:lnTo>
                  <a:lnTo>
                    <a:pt x="17" y="5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0" name="Freeform 122"/>
            <p:cNvSpPr>
              <a:spLocks/>
            </p:cNvSpPr>
            <p:nvPr/>
          </p:nvSpPr>
          <p:spPr bwMode="auto">
            <a:xfrm>
              <a:off x="6307" y="3631"/>
              <a:ext cx="230" cy="432"/>
            </a:xfrm>
            <a:custGeom>
              <a:avLst/>
              <a:gdLst>
                <a:gd name="T0" fmla="*/ 83 w 230"/>
                <a:gd name="T1" fmla="*/ 326 h 432"/>
                <a:gd name="T2" fmla="*/ 126 w 230"/>
                <a:gd name="T3" fmla="*/ 259 h 432"/>
                <a:gd name="T4" fmla="*/ 170 w 230"/>
                <a:gd name="T5" fmla="*/ 182 h 432"/>
                <a:gd name="T6" fmla="*/ 197 w 230"/>
                <a:gd name="T7" fmla="*/ 91 h 432"/>
                <a:gd name="T8" fmla="*/ 197 w 230"/>
                <a:gd name="T9" fmla="*/ 70 h 432"/>
                <a:gd name="T10" fmla="*/ 230 w 230"/>
                <a:gd name="T11" fmla="*/ 0 h 432"/>
                <a:gd name="T12" fmla="*/ 173 w 230"/>
                <a:gd name="T13" fmla="*/ 182 h 432"/>
                <a:gd name="T14" fmla="*/ 123 w 230"/>
                <a:gd name="T15" fmla="*/ 291 h 432"/>
                <a:gd name="T16" fmla="*/ 50 w 230"/>
                <a:gd name="T17" fmla="*/ 394 h 432"/>
                <a:gd name="T18" fmla="*/ 0 w 230"/>
                <a:gd name="T19" fmla="*/ 432 h 432"/>
                <a:gd name="T20" fmla="*/ 0 w 230"/>
                <a:gd name="T21" fmla="*/ 397 h 432"/>
                <a:gd name="T22" fmla="*/ 83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83" y="326"/>
                  </a:moveTo>
                  <a:lnTo>
                    <a:pt x="126" y="259"/>
                  </a:lnTo>
                  <a:lnTo>
                    <a:pt x="170" y="182"/>
                  </a:lnTo>
                  <a:lnTo>
                    <a:pt x="197" y="91"/>
                  </a:lnTo>
                  <a:lnTo>
                    <a:pt x="197" y="70"/>
                  </a:lnTo>
                  <a:lnTo>
                    <a:pt x="230" y="0"/>
                  </a:lnTo>
                  <a:lnTo>
                    <a:pt x="173" y="182"/>
                  </a:lnTo>
                  <a:lnTo>
                    <a:pt x="123" y="291"/>
                  </a:lnTo>
                  <a:lnTo>
                    <a:pt x="50" y="394"/>
                  </a:lnTo>
                  <a:lnTo>
                    <a:pt x="0" y="432"/>
                  </a:lnTo>
                  <a:lnTo>
                    <a:pt x="0" y="397"/>
                  </a:lnTo>
                  <a:lnTo>
                    <a:pt x="83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1" name="Freeform 123"/>
            <p:cNvSpPr>
              <a:spLocks/>
            </p:cNvSpPr>
            <p:nvPr/>
          </p:nvSpPr>
          <p:spPr bwMode="auto">
            <a:xfrm>
              <a:off x="6220" y="3954"/>
              <a:ext cx="57" cy="106"/>
            </a:xfrm>
            <a:custGeom>
              <a:avLst/>
              <a:gdLst>
                <a:gd name="T0" fmla="*/ 3 w 57"/>
                <a:gd name="T1" fmla="*/ 59 h 106"/>
                <a:gd name="T2" fmla="*/ 0 w 57"/>
                <a:gd name="T3" fmla="*/ 12 h 106"/>
                <a:gd name="T4" fmla="*/ 0 w 57"/>
                <a:gd name="T5" fmla="*/ 0 h 106"/>
                <a:gd name="T6" fmla="*/ 43 w 57"/>
                <a:gd name="T7" fmla="*/ 39 h 106"/>
                <a:gd name="T8" fmla="*/ 57 w 57"/>
                <a:gd name="T9" fmla="*/ 59 h 106"/>
                <a:gd name="T10" fmla="*/ 57 w 57"/>
                <a:gd name="T11" fmla="*/ 106 h 106"/>
                <a:gd name="T12" fmla="*/ 23 w 57"/>
                <a:gd name="T13" fmla="*/ 89 h 106"/>
                <a:gd name="T14" fmla="*/ 3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3" y="59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43" y="39"/>
                  </a:lnTo>
                  <a:lnTo>
                    <a:pt x="57" y="59"/>
                  </a:lnTo>
                  <a:lnTo>
                    <a:pt x="57" y="106"/>
                  </a:lnTo>
                  <a:lnTo>
                    <a:pt x="23" y="89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2" name="Freeform 124"/>
            <p:cNvSpPr>
              <a:spLocks/>
            </p:cNvSpPr>
            <p:nvPr/>
          </p:nvSpPr>
          <p:spPr bwMode="auto">
            <a:xfrm>
              <a:off x="5172" y="3916"/>
              <a:ext cx="153" cy="112"/>
            </a:xfrm>
            <a:custGeom>
              <a:avLst/>
              <a:gdLst>
                <a:gd name="T0" fmla="*/ 10 w 153"/>
                <a:gd name="T1" fmla="*/ 35 h 112"/>
                <a:gd name="T2" fmla="*/ 0 w 153"/>
                <a:gd name="T3" fmla="*/ 9 h 112"/>
                <a:gd name="T4" fmla="*/ 0 w 153"/>
                <a:gd name="T5" fmla="*/ 0 h 112"/>
                <a:gd name="T6" fmla="*/ 40 w 153"/>
                <a:gd name="T7" fmla="*/ 3 h 112"/>
                <a:gd name="T8" fmla="*/ 77 w 153"/>
                <a:gd name="T9" fmla="*/ 18 h 112"/>
                <a:gd name="T10" fmla="*/ 90 w 153"/>
                <a:gd name="T11" fmla="*/ 29 h 112"/>
                <a:gd name="T12" fmla="*/ 103 w 153"/>
                <a:gd name="T13" fmla="*/ 24 h 112"/>
                <a:gd name="T14" fmla="*/ 143 w 153"/>
                <a:gd name="T15" fmla="*/ 88 h 112"/>
                <a:gd name="T16" fmla="*/ 153 w 153"/>
                <a:gd name="T17" fmla="*/ 109 h 112"/>
                <a:gd name="T18" fmla="*/ 147 w 153"/>
                <a:gd name="T19" fmla="*/ 112 h 112"/>
                <a:gd name="T20" fmla="*/ 50 w 153"/>
                <a:gd name="T21" fmla="*/ 71 h 112"/>
                <a:gd name="T22" fmla="*/ 10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0" y="3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40" y="3"/>
                  </a:lnTo>
                  <a:lnTo>
                    <a:pt x="77" y="18"/>
                  </a:lnTo>
                  <a:lnTo>
                    <a:pt x="90" y="29"/>
                  </a:lnTo>
                  <a:lnTo>
                    <a:pt x="103" y="24"/>
                  </a:lnTo>
                  <a:lnTo>
                    <a:pt x="143" y="88"/>
                  </a:lnTo>
                  <a:lnTo>
                    <a:pt x="153" y="109"/>
                  </a:lnTo>
                  <a:lnTo>
                    <a:pt x="147" y="112"/>
                  </a:lnTo>
                  <a:lnTo>
                    <a:pt x="50" y="71"/>
                  </a:lnTo>
                  <a:lnTo>
                    <a:pt x="10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3" name="Freeform 125"/>
            <p:cNvSpPr>
              <a:spLocks/>
            </p:cNvSpPr>
            <p:nvPr/>
          </p:nvSpPr>
          <p:spPr bwMode="auto">
            <a:xfrm>
              <a:off x="5015" y="4022"/>
              <a:ext cx="17" cy="3"/>
            </a:xfrm>
            <a:custGeom>
              <a:avLst/>
              <a:gdLst>
                <a:gd name="T0" fmla="*/ 17 w 17"/>
                <a:gd name="T1" fmla="*/ 3 h 3"/>
                <a:gd name="T2" fmla="*/ 0 w 17"/>
                <a:gd name="T3" fmla="*/ 0 h 3"/>
                <a:gd name="T4" fmla="*/ 17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17" y="3"/>
                  </a:moveTo>
                  <a:lnTo>
                    <a:pt x="0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4" name="Freeform 126"/>
            <p:cNvSpPr>
              <a:spLocks/>
            </p:cNvSpPr>
            <p:nvPr/>
          </p:nvSpPr>
          <p:spPr bwMode="auto">
            <a:xfrm>
              <a:off x="5329" y="3810"/>
              <a:ext cx="46" cy="188"/>
            </a:xfrm>
            <a:custGeom>
              <a:avLst/>
              <a:gdLst>
                <a:gd name="T0" fmla="*/ 0 w 46"/>
                <a:gd name="T1" fmla="*/ 38 h 188"/>
                <a:gd name="T2" fmla="*/ 20 w 46"/>
                <a:gd name="T3" fmla="*/ 0 h 188"/>
                <a:gd name="T4" fmla="*/ 46 w 46"/>
                <a:gd name="T5" fmla="*/ 41 h 188"/>
                <a:gd name="T6" fmla="*/ 40 w 46"/>
                <a:gd name="T7" fmla="*/ 138 h 188"/>
                <a:gd name="T8" fmla="*/ 20 w 46"/>
                <a:gd name="T9" fmla="*/ 171 h 188"/>
                <a:gd name="T10" fmla="*/ 13 w 46"/>
                <a:gd name="T11" fmla="*/ 188 h 188"/>
                <a:gd name="T12" fmla="*/ 6 w 46"/>
                <a:gd name="T13" fmla="*/ 188 h 188"/>
                <a:gd name="T14" fmla="*/ 0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0" y="38"/>
                  </a:moveTo>
                  <a:lnTo>
                    <a:pt x="20" y="0"/>
                  </a:lnTo>
                  <a:lnTo>
                    <a:pt x="46" y="41"/>
                  </a:lnTo>
                  <a:lnTo>
                    <a:pt x="40" y="138"/>
                  </a:lnTo>
                  <a:lnTo>
                    <a:pt x="20" y="171"/>
                  </a:lnTo>
                  <a:lnTo>
                    <a:pt x="13" y="188"/>
                  </a:lnTo>
                  <a:lnTo>
                    <a:pt x="6" y="18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5" name="Freeform 127"/>
            <p:cNvSpPr>
              <a:spLocks/>
            </p:cNvSpPr>
            <p:nvPr/>
          </p:nvSpPr>
          <p:spPr bwMode="auto">
            <a:xfrm>
              <a:off x="6657" y="3822"/>
              <a:ext cx="77" cy="103"/>
            </a:xfrm>
            <a:custGeom>
              <a:avLst/>
              <a:gdLst>
                <a:gd name="T0" fmla="*/ 13 w 77"/>
                <a:gd name="T1" fmla="*/ 59 h 103"/>
                <a:gd name="T2" fmla="*/ 0 w 77"/>
                <a:gd name="T3" fmla="*/ 15 h 103"/>
                <a:gd name="T4" fmla="*/ 17 w 77"/>
                <a:gd name="T5" fmla="*/ 0 h 103"/>
                <a:gd name="T6" fmla="*/ 30 w 77"/>
                <a:gd name="T7" fmla="*/ 6 h 103"/>
                <a:gd name="T8" fmla="*/ 77 w 77"/>
                <a:gd name="T9" fmla="*/ 73 h 103"/>
                <a:gd name="T10" fmla="*/ 70 w 77"/>
                <a:gd name="T11" fmla="*/ 103 h 103"/>
                <a:gd name="T12" fmla="*/ 33 w 77"/>
                <a:gd name="T13" fmla="*/ 85 h 103"/>
                <a:gd name="T14" fmla="*/ 13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13" y="59"/>
                  </a:moveTo>
                  <a:lnTo>
                    <a:pt x="0" y="15"/>
                  </a:lnTo>
                  <a:lnTo>
                    <a:pt x="17" y="0"/>
                  </a:lnTo>
                  <a:lnTo>
                    <a:pt x="30" y="6"/>
                  </a:lnTo>
                  <a:lnTo>
                    <a:pt x="77" y="73"/>
                  </a:lnTo>
                  <a:lnTo>
                    <a:pt x="70" y="103"/>
                  </a:lnTo>
                  <a:lnTo>
                    <a:pt x="33" y="85"/>
                  </a:lnTo>
                  <a:lnTo>
                    <a:pt x="13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6" name="Freeform 128"/>
            <p:cNvSpPr>
              <a:spLocks/>
            </p:cNvSpPr>
            <p:nvPr/>
          </p:nvSpPr>
          <p:spPr bwMode="auto">
            <a:xfrm>
              <a:off x="6156" y="3828"/>
              <a:ext cx="14" cy="20"/>
            </a:xfrm>
            <a:custGeom>
              <a:avLst/>
              <a:gdLst>
                <a:gd name="T0" fmla="*/ 0 w 14"/>
                <a:gd name="T1" fmla="*/ 20 h 20"/>
                <a:gd name="T2" fmla="*/ 14 w 14"/>
                <a:gd name="T3" fmla="*/ 0 h 20"/>
                <a:gd name="T4" fmla="*/ 0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0" y="20"/>
                  </a:moveTo>
                  <a:lnTo>
                    <a:pt x="14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7" name="Freeform 129"/>
            <p:cNvSpPr>
              <a:spLocks/>
            </p:cNvSpPr>
            <p:nvPr/>
          </p:nvSpPr>
          <p:spPr bwMode="auto">
            <a:xfrm>
              <a:off x="5062" y="3751"/>
              <a:ext cx="153" cy="94"/>
            </a:xfrm>
            <a:custGeom>
              <a:avLst/>
              <a:gdLst>
                <a:gd name="T0" fmla="*/ 56 w 153"/>
                <a:gd name="T1" fmla="*/ 65 h 94"/>
                <a:gd name="T2" fmla="*/ 0 w 153"/>
                <a:gd name="T3" fmla="*/ 0 h 94"/>
                <a:gd name="T4" fmla="*/ 40 w 153"/>
                <a:gd name="T5" fmla="*/ 3 h 94"/>
                <a:gd name="T6" fmla="*/ 70 w 153"/>
                <a:gd name="T7" fmla="*/ 15 h 94"/>
                <a:gd name="T8" fmla="*/ 103 w 153"/>
                <a:gd name="T9" fmla="*/ 33 h 94"/>
                <a:gd name="T10" fmla="*/ 120 w 153"/>
                <a:gd name="T11" fmla="*/ 33 h 94"/>
                <a:gd name="T12" fmla="*/ 143 w 153"/>
                <a:gd name="T13" fmla="*/ 59 h 94"/>
                <a:gd name="T14" fmla="*/ 143 w 153"/>
                <a:gd name="T15" fmla="*/ 80 h 94"/>
                <a:gd name="T16" fmla="*/ 153 w 153"/>
                <a:gd name="T17" fmla="*/ 94 h 94"/>
                <a:gd name="T18" fmla="*/ 90 w 153"/>
                <a:gd name="T19" fmla="*/ 83 h 94"/>
                <a:gd name="T20" fmla="*/ 56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56" y="65"/>
                  </a:moveTo>
                  <a:lnTo>
                    <a:pt x="0" y="0"/>
                  </a:lnTo>
                  <a:lnTo>
                    <a:pt x="40" y="3"/>
                  </a:lnTo>
                  <a:lnTo>
                    <a:pt x="70" y="15"/>
                  </a:lnTo>
                  <a:lnTo>
                    <a:pt x="103" y="33"/>
                  </a:lnTo>
                  <a:lnTo>
                    <a:pt x="120" y="33"/>
                  </a:lnTo>
                  <a:lnTo>
                    <a:pt x="143" y="59"/>
                  </a:lnTo>
                  <a:lnTo>
                    <a:pt x="143" y="80"/>
                  </a:lnTo>
                  <a:lnTo>
                    <a:pt x="153" y="94"/>
                  </a:lnTo>
                  <a:lnTo>
                    <a:pt x="90" y="83"/>
                  </a:lnTo>
                  <a:lnTo>
                    <a:pt x="56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8" name="Freeform 130"/>
            <p:cNvSpPr>
              <a:spLocks/>
            </p:cNvSpPr>
            <p:nvPr/>
          </p:nvSpPr>
          <p:spPr bwMode="auto">
            <a:xfrm>
              <a:off x="5179" y="3642"/>
              <a:ext cx="70" cy="186"/>
            </a:xfrm>
            <a:custGeom>
              <a:avLst/>
              <a:gdLst>
                <a:gd name="T0" fmla="*/ 33 w 70"/>
                <a:gd name="T1" fmla="*/ 142 h 186"/>
                <a:gd name="T2" fmla="*/ 0 w 70"/>
                <a:gd name="T3" fmla="*/ 9 h 186"/>
                <a:gd name="T4" fmla="*/ 3 w 70"/>
                <a:gd name="T5" fmla="*/ 0 h 186"/>
                <a:gd name="T6" fmla="*/ 30 w 70"/>
                <a:gd name="T7" fmla="*/ 9 h 186"/>
                <a:gd name="T8" fmla="*/ 53 w 70"/>
                <a:gd name="T9" fmla="*/ 36 h 186"/>
                <a:gd name="T10" fmla="*/ 70 w 70"/>
                <a:gd name="T11" fmla="*/ 83 h 186"/>
                <a:gd name="T12" fmla="*/ 70 w 70"/>
                <a:gd name="T13" fmla="*/ 186 h 186"/>
                <a:gd name="T14" fmla="*/ 63 w 70"/>
                <a:gd name="T15" fmla="*/ 186 h 186"/>
                <a:gd name="T16" fmla="*/ 33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3" y="142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30" y="9"/>
                  </a:lnTo>
                  <a:lnTo>
                    <a:pt x="53" y="36"/>
                  </a:lnTo>
                  <a:lnTo>
                    <a:pt x="70" y="83"/>
                  </a:lnTo>
                  <a:lnTo>
                    <a:pt x="70" y="186"/>
                  </a:lnTo>
                  <a:lnTo>
                    <a:pt x="63" y="186"/>
                  </a:lnTo>
                  <a:lnTo>
                    <a:pt x="33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09" name="Freeform 131"/>
            <p:cNvSpPr>
              <a:spLocks/>
            </p:cNvSpPr>
            <p:nvPr/>
          </p:nvSpPr>
          <p:spPr bwMode="auto">
            <a:xfrm>
              <a:off x="6570" y="3678"/>
              <a:ext cx="30" cy="120"/>
            </a:xfrm>
            <a:custGeom>
              <a:avLst/>
              <a:gdLst>
                <a:gd name="T0" fmla="*/ 0 w 30"/>
                <a:gd name="T1" fmla="*/ 112 h 120"/>
                <a:gd name="T2" fmla="*/ 0 w 30"/>
                <a:gd name="T3" fmla="*/ 47 h 120"/>
                <a:gd name="T4" fmla="*/ 14 w 30"/>
                <a:gd name="T5" fmla="*/ 17 h 120"/>
                <a:gd name="T6" fmla="*/ 30 w 30"/>
                <a:gd name="T7" fmla="*/ 0 h 120"/>
                <a:gd name="T8" fmla="*/ 30 w 30"/>
                <a:gd name="T9" fmla="*/ 73 h 120"/>
                <a:gd name="T10" fmla="*/ 14 w 30"/>
                <a:gd name="T11" fmla="*/ 97 h 120"/>
                <a:gd name="T12" fmla="*/ 14 w 30"/>
                <a:gd name="T13" fmla="*/ 120 h 120"/>
                <a:gd name="T14" fmla="*/ 10 w 30"/>
                <a:gd name="T15" fmla="*/ 120 h 120"/>
                <a:gd name="T16" fmla="*/ 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0" y="112"/>
                  </a:moveTo>
                  <a:lnTo>
                    <a:pt x="0" y="47"/>
                  </a:lnTo>
                  <a:lnTo>
                    <a:pt x="14" y="17"/>
                  </a:lnTo>
                  <a:lnTo>
                    <a:pt x="30" y="0"/>
                  </a:lnTo>
                  <a:lnTo>
                    <a:pt x="30" y="73"/>
                  </a:lnTo>
                  <a:lnTo>
                    <a:pt x="14" y="97"/>
                  </a:lnTo>
                  <a:lnTo>
                    <a:pt x="14" y="120"/>
                  </a:lnTo>
                  <a:lnTo>
                    <a:pt x="10" y="12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0" name="Freeform 132"/>
            <p:cNvSpPr>
              <a:spLocks/>
            </p:cNvSpPr>
            <p:nvPr/>
          </p:nvSpPr>
          <p:spPr bwMode="auto">
            <a:xfrm>
              <a:off x="6183" y="3698"/>
              <a:ext cx="87" cy="100"/>
            </a:xfrm>
            <a:custGeom>
              <a:avLst/>
              <a:gdLst>
                <a:gd name="T0" fmla="*/ 0 w 87"/>
                <a:gd name="T1" fmla="*/ 97 h 100"/>
                <a:gd name="T2" fmla="*/ 23 w 87"/>
                <a:gd name="T3" fmla="*/ 56 h 100"/>
                <a:gd name="T4" fmla="*/ 64 w 87"/>
                <a:gd name="T5" fmla="*/ 12 h 100"/>
                <a:gd name="T6" fmla="*/ 77 w 87"/>
                <a:gd name="T7" fmla="*/ 0 h 100"/>
                <a:gd name="T8" fmla="*/ 80 w 87"/>
                <a:gd name="T9" fmla="*/ 0 h 100"/>
                <a:gd name="T10" fmla="*/ 87 w 87"/>
                <a:gd name="T11" fmla="*/ 3 h 100"/>
                <a:gd name="T12" fmla="*/ 64 w 87"/>
                <a:gd name="T13" fmla="*/ 33 h 100"/>
                <a:gd name="T14" fmla="*/ 60 w 87"/>
                <a:gd name="T15" fmla="*/ 59 h 100"/>
                <a:gd name="T16" fmla="*/ 57 w 87"/>
                <a:gd name="T17" fmla="*/ 62 h 100"/>
                <a:gd name="T18" fmla="*/ 54 w 87"/>
                <a:gd name="T19" fmla="*/ 62 h 100"/>
                <a:gd name="T20" fmla="*/ 44 w 87"/>
                <a:gd name="T21" fmla="*/ 56 h 100"/>
                <a:gd name="T22" fmla="*/ 10 w 87"/>
                <a:gd name="T23" fmla="*/ 100 h 100"/>
                <a:gd name="T24" fmla="*/ 3 w 87"/>
                <a:gd name="T25" fmla="*/ 100 h 100"/>
                <a:gd name="T26" fmla="*/ 0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0" y="97"/>
                  </a:moveTo>
                  <a:lnTo>
                    <a:pt x="23" y="56"/>
                  </a:lnTo>
                  <a:lnTo>
                    <a:pt x="64" y="12"/>
                  </a:lnTo>
                  <a:lnTo>
                    <a:pt x="77" y="0"/>
                  </a:lnTo>
                  <a:lnTo>
                    <a:pt x="80" y="0"/>
                  </a:lnTo>
                  <a:lnTo>
                    <a:pt x="87" y="3"/>
                  </a:lnTo>
                  <a:lnTo>
                    <a:pt x="64" y="33"/>
                  </a:lnTo>
                  <a:lnTo>
                    <a:pt x="60" y="59"/>
                  </a:lnTo>
                  <a:lnTo>
                    <a:pt x="57" y="62"/>
                  </a:lnTo>
                  <a:lnTo>
                    <a:pt x="54" y="62"/>
                  </a:lnTo>
                  <a:lnTo>
                    <a:pt x="44" y="56"/>
                  </a:lnTo>
                  <a:lnTo>
                    <a:pt x="10" y="100"/>
                  </a:lnTo>
                  <a:lnTo>
                    <a:pt x="3" y="10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1" name="Freeform 133"/>
            <p:cNvSpPr>
              <a:spLocks/>
            </p:cNvSpPr>
            <p:nvPr/>
          </p:nvSpPr>
          <p:spPr bwMode="auto">
            <a:xfrm>
              <a:off x="6630" y="3675"/>
              <a:ext cx="64" cy="94"/>
            </a:xfrm>
            <a:custGeom>
              <a:avLst/>
              <a:gdLst>
                <a:gd name="T0" fmla="*/ 0 w 64"/>
                <a:gd name="T1" fmla="*/ 26 h 94"/>
                <a:gd name="T2" fmla="*/ 0 w 64"/>
                <a:gd name="T3" fmla="*/ 0 h 94"/>
                <a:gd name="T4" fmla="*/ 20 w 64"/>
                <a:gd name="T5" fmla="*/ 0 h 94"/>
                <a:gd name="T6" fmla="*/ 47 w 64"/>
                <a:gd name="T7" fmla="*/ 32 h 94"/>
                <a:gd name="T8" fmla="*/ 64 w 64"/>
                <a:gd name="T9" fmla="*/ 94 h 94"/>
                <a:gd name="T10" fmla="*/ 20 w 64"/>
                <a:gd name="T11" fmla="*/ 50 h 94"/>
                <a:gd name="T12" fmla="*/ 0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0" y="2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7" y="32"/>
                  </a:lnTo>
                  <a:lnTo>
                    <a:pt x="64" y="94"/>
                  </a:lnTo>
                  <a:lnTo>
                    <a:pt x="20" y="5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2" name="Freeform 134"/>
            <p:cNvSpPr>
              <a:spLocks/>
            </p:cNvSpPr>
            <p:nvPr/>
          </p:nvSpPr>
          <p:spPr bwMode="auto">
            <a:xfrm>
              <a:off x="4938" y="3534"/>
              <a:ext cx="147" cy="120"/>
            </a:xfrm>
            <a:custGeom>
              <a:avLst/>
              <a:gdLst>
                <a:gd name="T0" fmla="*/ 84 w 147"/>
                <a:gd name="T1" fmla="*/ 91 h 120"/>
                <a:gd name="T2" fmla="*/ 4 w 147"/>
                <a:gd name="T3" fmla="*/ 11 h 120"/>
                <a:gd name="T4" fmla="*/ 0 w 147"/>
                <a:gd name="T5" fmla="*/ 0 h 120"/>
                <a:gd name="T6" fmla="*/ 77 w 147"/>
                <a:gd name="T7" fmla="*/ 14 h 120"/>
                <a:gd name="T8" fmla="*/ 134 w 147"/>
                <a:gd name="T9" fmla="*/ 70 h 120"/>
                <a:gd name="T10" fmla="*/ 147 w 147"/>
                <a:gd name="T11" fmla="*/ 120 h 120"/>
                <a:gd name="T12" fmla="*/ 104 w 147"/>
                <a:gd name="T13" fmla="*/ 97 h 120"/>
                <a:gd name="T14" fmla="*/ 84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84" y="91"/>
                  </a:moveTo>
                  <a:lnTo>
                    <a:pt x="4" y="11"/>
                  </a:lnTo>
                  <a:lnTo>
                    <a:pt x="0" y="0"/>
                  </a:lnTo>
                  <a:lnTo>
                    <a:pt x="77" y="14"/>
                  </a:lnTo>
                  <a:lnTo>
                    <a:pt x="134" y="70"/>
                  </a:lnTo>
                  <a:lnTo>
                    <a:pt x="147" y="120"/>
                  </a:lnTo>
                  <a:lnTo>
                    <a:pt x="104" y="97"/>
                  </a:lnTo>
                  <a:lnTo>
                    <a:pt x="84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3" name="Freeform 135"/>
            <p:cNvSpPr>
              <a:spLocks/>
            </p:cNvSpPr>
            <p:nvPr/>
          </p:nvSpPr>
          <p:spPr bwMode="auto">
            <a:xfrm>
              <a:off x="6654" y="3513"/>
              <a:ext cx="53" cy="109"/>
            </a:xfrm>
            <a:custGeom>
              <a:avLst/>
              <a:gdLst>
                <a:gd name="T0" fmla="*/ 3 w 53"/>
                <a:gd name="T1" fmla="*/ 0 h 109"/>
                <a:gd name="T2" fmla="*/ 36 w 53"/>
                <a:gd name="T3" fmla="*/ 32 h 109"/>
                <a:gd name="T4" fmla="*/ 53 w 53"/>
                <a:gd name="T5" fmla="*/ 106 h 109"/>
                <a:gd name="T6" fmla="*/ 50 w 53"/>
                <a:gd name="T7" fmla="*/ 109 h 109"/>
                <a:gd name="T8" fmla="*/ 0 w 53"/>
                <a:gd name="T9" fmla="*/ 44 h 109"/>
                <a:gd name="T10" fmla="*/ 3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3" y="0"/>
                  </a:moveTo>
                  <a:lnTo>
                    <a:pt x="36" y="32"/>
                  </a:lnTo>
                  <a:lnTo>
                    <a:pt x="53" y="106"/>
                  </a:lnTo>
                  <a:lnTo>
                    <a:pt x="50" y="109"/>
                  </a:lnTo>
                  <a:lnTo>
                    <a:pt x="0" y="4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4" name="Freeform 136"/>
            <p:cNvSpPr>
              <a:spLocks/>
            </p:cNvSpPr>
            <p:nvPr/>
          </p:nvSpPr>
          <p:spPr bwMode="auto">
            <a:xfrm>
              <a:off x="6544" y="3569"/>
              <a:ext cx="10" cy="53"/>
            </a:xfrm>
            <a:custGeom>
              <a:avLst/>
              <a:gdLst>
                <a:gd name="T0" fmla="*/ 0 w 10"/>
                <a:gd name="T1" fmla="*/ 53 h 53"/>
                <a:gd name="T2" fmla="*/ 10 w 10"/>
                <a:gd name="T3" fmla="*/ 0 h 53"/>
                <a:gd name="T4" fmla="*/ 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0" y="53"/>
                  </a:moveTo>
                  <a:lnTo>
                    <a:pt x="1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5" name="Freeform 137"/>
            <p:cNvSpPr>
              <a:spLocks/>
            </p:cNvSpPr>
            <p:nvPr/>
          </p:nvSpPr>
          <p:spPr bwMode="auto">
            <a:xfrm>
              <a:off x="6580" y="3484"/>
              <a:ext cx="60" cy="108"/>
            </a:xfrm>
            <a:custGeom>
              <a:avLst/>
              <a:gdLst>
                <a:gd name="T0" fmla="*/ 0 w 60"/>
                <a:gd name="T1" fmla="*/ 88 h 108"/>
                <a:gd name="T2" fmla="*/ 7 w 60"/>
                <a:gd name="T3" fmla="*/ 76 h 108"/>
                <a:gd name="T4" fmla="*/ 7 w 60"/>
                <a:gd name="T5" fmla="*/ 61 h 108"/>
                <a:gd name="T6" fmla="*/ 37 w 60"/>
                <a:gd name="T7" fmla="*/ 14 h 108"/>
                <a:gd name="T8" fmla="*/ 54 w 60"/>
                <a:gd name="T9" fmla="*/ 0 h 108"/>
                <a:gd name="T10" fmla="*/ 57 w 60"/>
                <a:gd name="T11" fmla="*/ 0 h 108"/>
                <a:gd name="T12" fmla="*/ 60 w 60"/>
                <a:gd name="T13" fmla="*/ 2 h 108"/>
                <a:gd name="T14" fmla="*/ 44 w 60"/>
                <a:gd name="T15" fmla="*/ 61 h 108"/>
                <a:gd name="T16" fmla="*/ 44 w 60"/>
                <a:gd name="T17" fmla="*/ 70 h 108"/>
                <a:gd name="T18" fmla="*/ 24 w 60"/>
                <a:gd name="T19" fmla="*/ 79 h 108"/>
                <a:gd name="T20" fmla="*/ 4 w 60"/>
                <a:gd name="T21" fmla="*/ 108 h 108"/>
                <a:gd name="T22" fmla="*/ 0 w 60"/>
                <a:gd name="T23" fmla="*/ 108 h 108"/>
                <a:gd name="T24" fmla="*/ 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0" y="88"/>
                  </a:moveTo>
                  <a:lnTo>
                    <a:pt x="7" y="76"/>
                  </a:lnTo>
                  <a:lnTo>
                    <a:pt x="7" y="61"/>
                  </a:lnTo>
                  <a:lnTo>
                    <a:pt x="37" y="14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2"/>
                  </a:lnTo>
                  <a:lnTo>
                    <a:pt x="44" y="61"/>
                  </a:lnTo>
                  <a:lnTo>
                    <a:pt x="44" y="70"/>
                  </a:lnTo>
                  <a:lnTo>
                    <a:pt x="24" y="79"/>
                  </a:lnTo>
                  <a:lnTo>
                    <a:pt x="4" y="108"/>
                  </a:lnTo>
                  <a:lnTo>
                    <a:pt x="0" y="10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6" name="Freeform 138"/>
            <p:cNvSpPr>
              <a:spLocks/>
            </p:cNvSpPr>
            <p:nvPr/>
          </p:nvSpPr>
          <p:spPr bwMode="auto">
            <a:xfrm>
              <a:off x="6557" y="3145"/>
              <a:ext cx="77" cy="415"/>
            </a:xfrm>
            <a:custGeom>
              <a:avLst/>
              <a:gdLst>
                <a:gd name="T0" fmla="*/ 27 w 77"/>
                <a:gd name="T1" fmla="*/ 291 h 415"/>
                <a:gd name="T2" fmla="*/ 40 w 77"/>
                <a:gd name="T3" fmla="*/ 188 h 415"/>
                <a:gd name="T4" fmla="*/ 47 w 77"/>
                <a:gd name="T5" fmla="*/ 97 h 415"/>
                <a:gd name="T6" fmla="*/ 43 w 77"/>
                <a:gd name="T7" fmla="*/ 94 h 415"/>
                <a:gd name="T8" fmla="*/ 67 w 77"/>
                <a:gd name="T9" fmla="*/ 9 h 415"/>
                <a:gd name="T10" fmla="*/ 67 w 77"/>
                <a:gd name="T11" fmla="*/ 3 h 415"/>
                <a:gd name="T12" fmla="*/ 73 w 77"/>
                <a:gd name="T13" fmla="*/ 0 h 415"/>
                <a:gd name="T14" fmla="*/ 77 w 77"/>
                <a:gd name="T15" fmla="*/ 0 h 415"/>
                <a:gd name="T16" fmla="*/ 73 w 77"/>
                <a:gd name="T17" fmla="*/ 86 h 415"/>
                <a:gd name="T18" fmla="*/ 60 w 77"/>
                <a:gd name="T19" fmla="*/ 109 h 415"/>
                <a:gd name="T20" fmla="*/ 40 w 77"/>
                <a:gd name="T21" fmla="*/ 262 h 415"/>
                <a:gd name="T22" fmla="*/ 0 w 77"/>
                <a:gd name="T23" fmla="*/ 415 h 415"/>
                <a:gd name="T24" fmla="*/ 10 w 77"/>
                <a:gd name="T25" fmla="*/ 347 h 415"/>
                <a:gd name="T26" fmla="*/ 27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27" y="291"/>
                  </a:moveTo>
                  <a:lnTo>
                    <a:pt x="40" y="188"/>
                  </a:lnTo>
                  <a:lnTo>
                    <a:pt x="47" y="97"/>
                  </a:lnTo>
                  <a:lnTo>
                    <a:pt x="43" y="94"/>
                  </a:lnTo>
                  <a:lnTo>
                    <a:pt x="67" y="9"/>
                  </a:lnTo>
                  <a:lnTo>
                    <a:pt x="67" y="3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3" y="86"/>
                  </a:lnTo>
                  <a:lnTo>
                    <a:pt x="60" y="109"/>
                  </a:lnTo>
                  <a:lnTo>
                    <a:pt x="40" y="262"/>
                  </a:lnTo>
                  <a:lnTo>
                    <a:pt x="0" y="415"/>
                  </a:lnTo>
                  <a:lnTo>
                    <a:pt x="10" y="347"/>
                  </a:lnTo>
                  <a:lnTo>
                    <a:pt x="27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7" name="Freeform 139"/>
            <p:cNvSpPr>
              <a:spLocks/>
            </p:cNvSpPr>
            <p:nvPr/>
          </p:nvSpPr>
          <p:spPr bwMode="auto">
            <a:xfrm>
              <a:off x="6644" y="3160"/>
              <a:ext cx="230" cy="182"/>
            </a:xfrm>
            <a:custGeom>
              <a:avLst/>
              <a:gdLst>
                <a:gd name="T0" fmla="*/ 66 w 230"/>
                <a:gd name="T1" fmla="*/ 153 h 182"/>
                <a:gd name="T2" fmla="*/ 30 w 230"/>
                <a:gd name="T3" fmla="*/ 109 h 182"/>
                <a:gd name="T4" fmla="*/ 0 w 230"/>
                <a:gd name="T5" fmla="*/ 0 h 182"/>
                <a:gd name="T6" fmla="*/ 26 w 230"/>
                <a:gd name="T7" fmla="*/ 68 h 182"/>
                <a:gd name="T8" fmla="*/ 76 w 230"/>
                <a:gd name="T9" fmla="*/ 132 h 182"/>
                <a:gd name="T10" fmla="*/ 130 w 230"/>
                <a:gd name="T11" fmla="*/ 162 h 182"/>
                <a:gd name="T12" fmla="*/ 167 w 230"/>
                <a:gd name="T13" fmla="*/ 159 h 182"/>
                <a:gd name="T14" fmla="*/ 193 w 230"/>
                <a:gd name="T15" fmla="*/ 153 h 182"/>
                <a:gd name="T16" fmla="*/ 227 w 230"/>
                <a:gd name="T17" fmla="*/ 121 h 182"/>
                <a:gd name="T18" fmla="*/ 230 w 230"/>
                <a:gd name="T19" fmla="*/ 100 h 182"/>
                <a:gd name="T20" fmla="*/ 227 w 230"/>
                <a:gd name="T21" fmla="*/ 144 h 182"/>
                <a:gd name="T22" fmla="*/ 187 w 230"/>
                <a:gd name="T23" fmla="*/ 179 h 182"/>
                <a:gd name="T24" fmla="*/ 177 w 230"/>
                <a:gd name="T25" fmla="*/ 182 h 182"/>
                <a:gd name="T26" fmla="*/ 123 w 230"/>
                <a:gd name="T27" fmla="*/ 182 h 182"/>
                <a:gd name="T28" fmla="*/ 66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66" y="153"/>
                  </a:moveTo>
                  <a:lnTo>
                    <a:pt x="30" y="109"/>
                  </a:lnTo>
                  <a:lnTo>
                    <a:pt x="0" y="0"/>
                  </a:lnTo>
                  <a:lnTo>
                    <a:pt x="26" y="68"/>
                  </a:lnTo>
                  <a:lnTo>
                    <a:pt x="76" y="132"/>
                  </a:lnTo>
                  <a:lnTo>
                    <a:pt x="130" y="162"/>
                  </a:lnTo>
                  <a:lnTo>
                    <a:pt x="167" y="159"/>
                  </a:lnTo>
                  <a:lnTo>
                    <a:pt x="193" y="153"/>
                  </a:lnTo>
                  <a:lnTo>
                    <a:pt x="227" y="121"/>
                  </a:lnTo>
                  <a:lnTo>
                    <a:pt x="230" y="100"/>
                  </a:lnTo>
                  <a:lnTo>
                    <a:pt x="227" y="144"/>
                  </a:lnTo>
                  <a:lnTo>
                    <a:pt x="187" y="179"/>
                  </a:lnTo>
                  <a:lnTo>
                    <a:pt x="177" y="182"/>
                  </a:lnTo>
                  <a:lnTo>
                    <a:pt x="123" y="182"/>
                  </a:lnTo>
                  <a:lnTo>
                    <a:pt x="66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8" name="Freeform 140"/>
            <p:cNvSpPr>
              <a:spLocks/>
            </p:cNvSpPr>
            <p:nvPr/>
          </p:nvSpPr>
          <p:spPr bwMode="auto">
            <a:xfrm>
              <a:off x="6477" y="2842"/>
              <a:ext cx="147" cy="397"/>
            </a:xfrm>
            <a:custGeom>
              <a:avLst/>
              <a:gdLst>
                <a:gd name="T0" fmla="*/ 113 w 147"/>
                <a:gd name="T1" fmla="*/ 177 h 397"/>
                <a:gd name="T2" fmla="*/ 140 w 147"/>
                <a:gd name="T3" fmla="*/ 68 h 397"/>
                <a:gd name="T4" fmla="*/ 147 w 147"/>
                <a:gd name="T5" fmla="*/ 0 h 397"/>
                <a:gd name="T6" fmla="*/ 147 w 147"/>
                <a:gd name="T7" fmla="*/ 112 h 397"/>
                <a:gd name="T8" fmla="*/ 137 w 147"/>
                <a:gd name="T9" fmla="*/ 280 h 397"/>
                <a:gd name="T10" fmla="*/ 113 w 147"/>
                <a:gd name="T11" fmla="*/ 318 h 397"/>
                <a:gd name="T12" fmla="*/ 90 w 147"/>
                <a:gd name="T13" fmla="*/ 333 h 397"/>
                <a:gd name="T14" fmla="*/ 73 w 147"/>
                <a:gd name="T15" fmla="*/ 353 h 397"/>
                <a:gd name="T16" fmla="*/ 0 w 147"/>
                <a:gd name="T17" fmla="*/ 397 h 397"/>
                <a:gd name="T18" fmla="*/ 80 w 147"/>
                <a:gd name="T19" fmla="*/ 262 h 397"/>
                <a:gd name="T20" fmla="*/ 113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113" y="177"/>
                  </a:moveTo>
                  <a:lnTo>
                    <a:pt x="140" y="68"/>
                  </a:lnTo>
                  <a:lnTo>
                    <a:pt x="147" y="0"/>
                  </a:lnTo>
                  <a:lnTo>
                    <a:pt x="147" y="112"/>
                  </a:lnTo>
                  <a:lnTo>
                    <a:pt x="137" y="280"/>
                  </a:lnTo>
                  <a:lnTo>
                    <a:pt x="113" y="318"/>
                  </a:lnTo>
                  <a:lnTo>
                    <a:pt x="90" y="333"/>
                  </a:lnTo>
                  <a:lnTo>
                    <a:pt x="73" y="353"/>
                  </a:lnTo>
                  <a:lnTo>
                    <a:pt x="0" y="397"/>
                  </a:lnTo>
                  <a:lnTo>
                    <a:pt x="80" y="262"/>
                  </a:lnTo>
                  <a:lnTo>
                    <a:pt x="113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19" name="Freeform 141"/>
            <p:cNvSpPr>
              <a:spLocks/>
            </p:cNvSpPr>
            <p:nvPr/>
          </p:nvSpPr>
          <p:spPr bwMode="auto">
            <a:xfrm>
              <a:off x="4601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64 w 120"/>
                <a:gd name="T3" fmla="*/ 339 h 339"/>
                <a:gd name="T4" fmla="*/ 77 w 120"/>
                <a:gd name="T5" fmla="*/ 339 h 339"/>
                <a:gd name="T6" fmla="*/ 84 w 120"/>
                <a:gd name="T7" fmla="*/ 330 h 339"/>
                <a:gd name="T8" fmla="*/ 80 w 120"/>
                <a:gd name="T9" fmla="*/ 321 h 339"/>
                <a:gd name="T10" fmla="*/ 77 w 120"/>
                <a:gd name="T11" fmla="*/ 315 h 339"/>
                <a:gd name="T12" fmla="*/ 54 w 120"/>
                <a:gd name="T13" fmla="*/ 300 h 339"/>
                <a:gd name="T14" fmla="*/ 37 w 120"/>
                <a:gd name="T15" fmla="*/ 283 h 339"/>
                <a:gd name="T16" fmla="*/ 27 w 120"/>
                <a:gd name="T17" fmla="*/ 259 h 339"/>
                <a:gd name="T18" fmla="*/ 20 w 120"/>
                <a:gd name="T19" fmla="*/ 236 h 339"/>
                <a:gd name="T20" fmla="*/ 17 w 120"/>
                <a:gd name="T21" fmla="*/ 200 h 339"/>
                <a:gd name="T22" fmla="*/ 17 w 120"/>
                <a:gd name="T23" fmla="*/ 165 h 339"/>
                <a:gd name="T24" fmla="*/ 20 w 120"/>
                <a:gd name="T25" fmla="*/ 130 h 339"/>
                <a:gd name="T26" fmla="*/ 34 w 120"/>
                <a:gd name="T27" fmla="*/ 100 h 339"/>
                <a:gd name="T28" fmla="*/ 40 w 120"/>
                <a:gd name="T29" fmla="*/ 91 h 339"/>
                <a:gd name="T30" fmla="*/ 47 w 120"/>
                <a:gd name="T31" fmla="*/ 83 h 339"/>
                <a:gd name="T32" fmla="*/ 54 w 120"/>
                <a:gd name="T33" fmla="*/ 77 h 339"/>
                <a:gd name="T34" fmla="*/ 57 w 120"/>
                <a:gd name="T35" fmla="*/ 71 h 339"/>
                <a:gd name="T36" fmla="*/ 70 w 120"/>
                <a:gd name="T37" fmla="*/ 47 h 339"/>
                <a:gd name="T38" fmla="*/ 84 w 120"/>
                <a:gd name="T39" fmla="*/ 30 h 339"/>
                <a:gd name="T40" fmla="*/ 97 w 120"/>
                <a:gd name="T41" fmla="*/ 15 h 339"/>
                <a:gd name="T42" fmla="*/ 120 w 120"/>
                <a:gd name="T43" fmla="*/ 0 h 339"/>
                <a:gd name="T44" fmla="*/ 107 w 120"/>
                <a:gd name="T45" fmla="*/ 6 h 339"/>
                <a:gd name="T46" fmla="*/ 87 w 120"/>
                <a:gd name="T47" fmla="*/ 21 h 339"/>
                <a:gd name="T48" fmla="*/ 74 w 120"/>
                <a:gd name="T49" fmla="*/ 36 h 339"/>
                <a:gd name="T50" fmla="*/ 60 w 120"/>
                <a:gd name="T51" fmla="*/ 56 h 339"/>
                <a:gd name="T52" fmla="*/ 50 w 120"/>
                <a:gd name="T53" fmla="*/ 71 h 339"/>
                <a:gd name="T54" fmla="*/ 40 w 120"/>
                <a:gd name="T55" fmla="*/ 77 h 339"/>
                <a:gd name="T56" fmla="*/ 34 w 120"/>
                <a:gd name="T57" fmla="*/ 83 h 339"/>
                <a:gd name="T58" fmla="*/ 27 w 120"/>
                <a:gd name="T59" fmla="*/ 91 h 339"/>
                <a:gd name="T60" fmla="*/ 17 w 120"/>
                <a:gd name="T61" fmla="*/ 109 h 339"/>
                <a:gd name="T62" fmla="*/ 4 w 120"/>
                <a:gd name="T63" fmla="*/ 144 h 339"/>
                <a:gd name="T64" fmla="*/ 0 w 120"/>
                <a:gd name="T65" fmla="*/ 180 h 339"/>
                <a:gd name="T66" fmla="*/ 0 w 120"/>
                <a:gd name="T67" fmla="*/ 218 h 339"/>
                <a:gd name="T68" fmla="*/ 0 w 120"/>
                <a:gd name="T69" fmla="*/ 250 h 339"/>
                <a:gd name="T70" fmla="*/ 7 w 120"/>
                <a:gd name="T71" fmla="*/ 280 h 339"/>
                <a:gd name="T72" fmla="*/ 20 w 120"/>
                <a:gd name="T73" fmla="*/ 303 h 339"/>
                <a:gd name="T74" fmla="*/ 44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57" y="336"/>
                  </a:moveTo>
                  <a:lnTo>
                    <a:pt x="60" y="336"/>
                  </a:lnTo>
                  <a:lnTo>
                    <a:pt x="64" y="339"/>
                  </a:lnTo>
                  <a:lnTo>
                    <a:pt x="70" y="339"/>
                  </a:lnTo>
                  <a:lnTo>
                    <a:pt x="77" y="339"/>
                  </a:lnTo>
                  <a:lnTo>
                    <a:pt x="80" y="333"/>
                  </a:lnTo>
                  <a:lnTo>
                    <a:pt x="84" y="330"/>
                  </a:lnTo>
                  <a:lnTo>
                    <a:pt x="84" y="324"/>
                  </a:lnTo>
                  <a:lnTo>
                    <a:pt x="80" y="321"/>
                  </a:lnTo>
                  <a:lnTo>
                    <a:pt x="77" y="315"/>
                  </a:lnTo>
                  <a:lnTo>
                    <a:pt x="64" y="306"/>
                  </a:lnTo>
                  <a:lnTo>
                    <a:pt x="54" y="300"/>
                  </a:lnTo>
                  <a:lnTo>
                    <a:pt x="44" y="292"/>
                  </a:lnTo>
                  <a:lnTo>
                    <a:pt x="37" y="283"/>
                  </a:lnTo>
                  <a:lnTo>
                    <a:pt x="30" y="271"/>
                  </a:lnTo>
                  <a:lnTo>
                    <a:pt x="27" y="259"/>
                  </a:lnTo>
                  <a:lnTo>
                    <a:pt x="24" y="247"/>
                  </a:lnTo>
                  <a:lnTo>
                    <a:pt x="20" y="236"/>
                  </a:lnTo>
                  <a:lnTo>
                    <a:pt x="20" y="218"/>
                  </a:lnTo>
                  <a:lnTo>
                    <a:pt x="17" y="200"/>
                  </a:lnTo>
                  <a:lnTo>
                    <a:pt x="17" y="183"/>
                  </a:lnTo>
                  <a:lnTo>
                    <a:pt x="17" y="165"/>
                  </a:lnTo>
                  <a:lnTo>
                    <a:pt x="20" y="147"/>
                  </a:lnTo>
                  <a:lnTo>
                    <a:pt x="20" y="130"/>
                  </a:lnTo>
                  <a:lnTo>
                    <a:pt x="27" y="115"/>
                  </a:lnTo>
                  <a:lnTo>
                    <a:pt x="34" y="100"/>
                  </a:lnTo>
                  <a:lnTo>
                    <a:pt x="37" y="94"/>
                  </a:lnTo>
                  <a:lnTo>
                    <a:pt x="40" y="91"/>
                  </a:lnTo>
                  <a:lnTo>
                    <a:pt x="44" y="89"/>
                  </a:lnTo>
                  <a:lnTo>
                    <a:pt x="47" y="83"/>
                  </a:lnTo>
                  <a:lnTo>
                    <a:pt x="50" y="80"/>
                  </a:lnTo>
                  <a:lnTo>
                    <a:pt x="54" y="77"/>
                  </a:lnTo>
                  <a:lnTo>
                    <a:pt x="54" y="74"/>
                  </a:lnTo>
                  <a:lnTo>
                    <a:pt x="57" y="71"/>
                  </a:lnTo>
                  <a:lnTo>
                    <a:pt x="67" y="59"/>
                  </a:lnTo>
                  <a:lnTo>
                    <a:pt x="70" y="47"/>
                  </a:lnTo>
                  <a:lnTo>
                    <a:pt x="77" y="38"/>
                  </a:lnTo>
                  <a:lnTo>
                    <a:pt x="84" y="30"/>
                  </a:lnTo>
                  <a:lnTo>
                    <a:pt x="90" y="21"/>
                  </a:lnTo>
                  <a:lnTo>
                    <a:pt x="97" y="15"/>
                  </a:lnTo>
                  <a:lnTo>
                    <a:pt x="107" y="6"/>
                  </a:lnTo>
                  <a:lnTo>
                    <a:pt x="120" y="0"/>
                  </a:lnTo>
                  <a:lnTo>
                    <a:pt x="107" y="6"/>
                  </a:lnTo>
                  <a:lnTo>
                    <a:pt x="97" y="12"/>
                  </a:lnTo>
                  <a:lnTo>
                    <a:pt x="87" y="21"/>
                  </a:lnTo>
                  <a:lnTo>
                    <a:pt x="80" y="27"/>
                  </a:lnTo>
                  <a:lnTo>
                    <a:pt x="74" y="36"/>
                  </a:lnTo>
                  <a:lnTo>
                    <a:pt x="67" y="44"/>
                  </a:lnTo>
                  <a:lnTo>
                    <a:pt x="60" y="56"/>
                  </a:lnTo>
                  <a:lnTo>
                    <a:pt x="50" y="65"/>
                  </a:lnTo>
                  <a:lnTo>
                    <a:pt x="50" y="71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37" y="80"/>
                  </a:lnTo>
                  <a:lnTo>
                    <a:pt x="34" y="83"/>
                  </a:lnTo>
                  <a:lnTo>
                    <a:pt x="30" y="86"/>
                  </a:lnTo>
                  <a:lnTo>
                    <a:pt x="27" y="91"/>
                  </a:lnTo>
                  <a:lnTo>
                    <a:pt x="24" y="94"/>
                  </a:lnTo>
                  <a:lnTo>
                    <a:pt x="17" y="109"/>
                  </a:lnTo>
                  <a:lnTo>
                    <a:pt x="10" y="127"/>
                  </a:lnTo>
                  <a:lnTo>
                    <a:pt x="4" y="144"/>
                  </a:lnTo>
                  <a:lnTo>
                    <a:pt x="4" y="162"/>
                  </a:lnTo>
                  <a:lnTo>
                    <a:pt x="0" y="180"/>
                  </a:lnTo>
                  <a:lnTo>
                    <a:pt x="0" y="200"/>
                  </a:lnTo>
                  <a:lnTo>
                    <a:pt x="0" y="218"/>
                  </a:lnTo>
                  <a:lnTo>
                    <a:pt x="0" y="236"/>
                  </a:lnTo>
                  <a:lnTo>
                    <a:pt x="0" y="250"/>
                  </a:lnTo>
                  <a:lnTo>
                    <a:pt x="4" y="268"/>
                  </a:lnTo>
                  <a:lnTo>
                    <a:pt x="7" y="280"/>
                  </a:lnTo>
                  <a:lnTo>
                    <a:pt x="14" y="292"/>
                  </a:lnTo>
                  <a:lnTo>
                    <a:pt x="20" y="303"/>
                  </a:lnTo>
                  <a:lnTo>
                    <a:pt x="30" y="315"/>
                  </a:lnTo>
                  <a:lnTo>
                    <a:pt x="44" y="327"/>
                  </a:lnTo>
                  <a:lnTo>
                    <a:pt x="57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0" name="Freeform 142"/>
            <p:cNvSpPr>
              <a:spLocks/>
            </p:cNvSpPr>
            <p:nvPr/>
          </p:nvSpPr>
          <p:spPr bwMode="auto">
            <a:xfrm>
              <a:off x="4882" y="4154"/>
              <a:ext cx="83" cy="168"/>
            </a:xfrm>
            <a:custGeom>
              <a:avLst/>
              <a:gdLst>
                <a:gd name="T0" fmla="*/ 63 w 83"/>
                <a:gd name="T1" fmla="*/ 147 h 168"/>
                <a:gd name="T2" fmla="*/ 43 w 83"/>
                <a:gd name="T3" fmla="*/ 142 h 168"/>
                <a:gd name="T4" fmla="*/ 30 w 83"/>
                <a:gd name="T5" fmla="*/ 118 h 168"/>
                <a:gd name="T6" fmla="*/ 23 w 83"/>
                <a:gd name="T7" fmla="*/ 97 h 168"/>
                <a:gd name="T8" fmla="*/ 20 w 83"/>
                <a:gd name="T9" fmla="*/ 80 h 168"/>
                <a:gd name="T10" fmla="*/ 16 w 83"/>
                <a:gd name="T11" fmla="*/ 65 h 168"/>
                <a:gd name="T12" fmla="*/ 20 w 83"/>
                <a:gd name="T13" fmla="*/ 50 h 168"/>
                <a:gd name="T14" fmla="*/ 26 w 83"/>
                <a:gd name="T15" fmla="*/ 36 h 168"/>
                <a:gd name="T16" fmla="*/ 40 w 83"/>
                <a:gd name="T17" fmla="*/ 21 h 168"/>
                <a:gd name="T18" fmla="*/ 53 w 83"/>
                <a:gd name="T19" fmla="*/ 0 h 168"/>
                <a:gd name="T20" fmla="*/ 53 w 83"/>
                <a:gd name="T21" fmla="*/ 0 h 168"/>
                <a:gd name="T22" fmla="*/ 43 w 83"/>
                <a:gd name="T23" fmla="*/ 12 h 168"/>
                <a:gd name="T24" fmla="*/ 33 w 83"/>
                <a:gd name="T25" fmla="*/ 21 h 168"/>
                <a:gd name="T26" fmla="*/ 23 w 83"/>
                <a:gd name="T27" fmla="*/ 30 h 168"/>
                <a:gd name="T28" fmla="*/ 13 w 83"/>
                <a:gd name="T29" fmla="*/ 36 h 168"/>
                <a:gd name="T30" fmla="*/ 6 w 83"/>
                <a:gd name="T31" fmla="*/ 44 h 168"/>
                <a:gd name="T32" fmla="*/ 3 w 83"/>
                <a:gd name="T33" fmla="*/ 56 h 168"/>
                <a:gd name="T34" fmla="*/ 0 w 83"/>
                <a:gd name="T35" fmla="*/ 68 h 168"/>
                <a:gd name="T36" fmla="*/ 3 w 83"/>
                <a:gd name="T37" fmla="*/ 83 h 168"/>
                <a:gd name="T38" fmla="*/ 3 w 83"/>
                <a:gd name="T39" fmla="*/ 86 h 168"/>
                <a:gd name="T40" fmla="*/ 3 w 83"/>
                <a:gd name="T41" fmla="*/ 92 h 168"/>
                <a:gd name="T42" fmla="*/ 6 w 83"/>
                <a:gd name="T43" fmla="*/ 97 h 168"/>
                <a:gd name="T44" fmla="*/ 6 w 83"/>
                <a:gd name="T45" fmla="*/ 100 h 168"/>
                <a:gd name="T46" fmla="*/ 10 w 83"/>
                <a:gd name="T47" fmla="*/ 106 h 168"/>
                <a:gd name="T48" fmla="*/ 10 w 83"/>
                <a:gd name="T49" fmla="*/ 109 h 168"/>
                <a:gd name="T50" fmla="*/ 13 w 83"/>
                <a:gd name="T51" fmla="*/ 115 h 168"/>
                <a:gd name="T52" fmla="*/ 13 w 83"/>
                <a:gd name="T53" fmla="*/ 118 h 168"/>
                <a:gd name="T54" fmla="*/ 16 w 83"/>
                <a:gd name="T55" fmla="*/ 130 h 168"/>
                <a:gd name="T56" fmla="*/ 20 w 83"/>
                <a:gd name="T57" fmla="*/ 136 h 168"/>
                <a:gd name="T58" fmla="*/ 20 w 83"/>
                <a:gd name="T59" fmla="*/ 145 h 168"/>
                <a:gd name="T60" fmla="*/ 23 w 83"/>
                <a:gd name="T61" fmla="*/ 147 h 168"/>
                <a:gd name="T62" fmla="*/ 26 w 83"/>
                <a:gd name="T63" fmla="*/ 153 h 168"/>
                <a:gd name="T64" fmla="*/ 26 w 83"/>
                <a:gd name="T65" fmla="*/ 156 h 168"/>
                <a:gd name="T66" fmla="*/ 30 w 83"/>
                <a:gd name="T67" fmla="*/ 159 h 168"/>
                <a:gd name="T68" fmla="*/ 33 w 83"/>
                <a:gd name="T69" fmla="*/ 162 h 168"/>
                <a:gd name="T70" fmla="*/ 46 w 83"/>
                <a:gd name="T71" fmla="*/ 168 h 168"/>
                <a:gd name="T72" fmla="*/ 46 w 83"/>
                <a:gd name="T73" fmla="*/ 168 h 168"/>
                <a:gd name="T74" fmla="*/ 46 w 83"/>
                <a:gd name="T75" fmla="*/ 168 h 168"/>
                <a:gd name="T76" fmla="*/ 50 w 83"/>
                <a:gd name="T77" fmla="*/ 168 h 168"/>
                <a:gd name="T78" fmla="*/ 50 w 83"/>
                <a:gd name="T79" fmla="*/ 168 h 168"/>
                <a:gd name="T80" fmla="*/ 50 w 83"/>
                <a:gd name="T81" fmla="*/ 168 h 168"/>
                <a:gd name="T82" fmla="*/ 53 w 83"/>
                <a:gd name="T83" fmla="*/ 168 h 168"/>
                <a:gd name="T84" fmla="*/ 53 w 83"/>
                <a:gd name="T85" fmla="*/ 168 h 168"/>
                <a:gd name="T86" fmla="*/ 53 w 83"/>
                <a:gd name="T87" fmla="*/ 168 h 168"/>
                <a:gd name="T88" fmla="*/ 83 w 83"/>
                <a:gd name="T89" fmla="*/ 162 h 168"/>
                <a:gd name="T90" fmla="*/ 66 w 83"/>
                <a:gd name="T91" fmla="*/ 150 h 168"/>
                <a:gd name="T92" fmla="*/ 63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63" y="147"/>
                  </a:moveTo>
                  <a:lnTo>
                    <a:pt x="43" y="142"/>
                  </a:lnTo>
                  <a:lnTo>
                    <a:pt x="30" y="118"/>
                  </a:lnTo>
                  <a:lnTo>
                    <a:pt x="23" y="97"/>
                  </a:lnTo>
                  <a:lnTo>
                    <a:pt x="20" y="80"/>
                  </a:lnTo>
                  <a:lnTo>
                    <a:pt x="16" y="65"/>
                  </a:lnTo>
                  <a:lnTo>
                    <a:pt x="20" y="50"/>
                  </a:lnTo>
                  <a:lnTo>
                    <a:pt x="26" y="36"/>
                  </a:lnTo>
                  <a:lnTo>
                    <a:pt x="40" y="21"/>
                  </a:lnTo>
                  <a:lnTo>
                    <a:pt x="53" y="0"/>
                  </a:lnTo>
                  <a:lnTo>
                    <a:pt x="43" y="12"/>
                  </a:lnTo>
                  <a:lnTo>
                    <a:pt x="33" y="21"/>
                  </a:lnTo>
                  <a:lnTo>
                    <a:pt x="23" y="30"/>
                  </a:lnTo>
                  <a:lnTo>
                    <a:pt x="13" y="36"/>
                  </a:lnTo>
                  <a:lnTo>
                    <a:pt x="6" y="44"/>
                  </a:lnTo>
                  <a:lnTo>
                    <a:pt x="3" y="56"/>
                  </a:lnTo>
                  <a:lnTo>
                    <a:pt x="0" y="68"/>
                  </a:lnTo>
                  <a:lnTo>
                    <a:pt x="3" y="83"/>
                  </a:lnTo>
                  <a:lnTo>
                    <a:pt x="3" y="86"/>
                  </a:lnTo>
                  <a:lnTo>
                    <a:pt x="3" y="92"/>
                  </a:lnTo>
                  <a:lnTo>
                    <a:pt x="6" y="97"/>
                  </a:lnTo>
                  <a:lnTo>
                    <a:pt x="6" y="100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6" y="130"/>
                  </a:lnTo>
                  <a:lnTo>
                    <a:pt x="20" y="136"/>
                  </a:lnTo>
                  <a:lnTo>
                    <a:pt x="20" y="145"/>
                  </a:lnTo>
                  <a:lnTo>
                    <a:pt x="23" y="147"/>
                  </a:lnTo>
                  <a:lnTo>
                    <a:pt x="26" y="153"/>
                  </a:lnTo>
                  <a:lnTo>
                    <a:pt x="26" y="156"/>
                  </a:lnTo>
                  <a:lnTo>
                    <a:pt x="30" y="159"/>
                  </a:lnTo>
                  <a:lnTo>
                    <a:pt x="33" y="162"/>
                  </a:lnTo>
                  <a:lnTo>
                    <a:pt x="46" y="168"/>
                  </a:lnTo>
                  <a:lnTo>
                    <a:pt x="50" y="168"/>
                  </a:lnTo>
                  <a:lnTo>
                    <a:pt x="53" y="168"/>
                  </a:lnTo>
                  <a:lnTo>
                    <a:pt x="83" y="162"/>
                  </a:lnTo>
                  <a:lnTo>
                    <a:pt x="66" y="150"/>
                  </a:lnTo>
                  <a:lnTo>
                    <a:pt x="63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1" name="Freeform 143"/>
            <p:cNvSpPr>
              <a:spLocks/>
            </p:cNvSpPr>
            <p:nvPr/>
          </p:nvSpPr>
          <p:spPr bwMode="auto">
            <a:xfrm>
              <a:off x="6610" y="4040"/>
              <a:ext cx="157" cy="76"/>
            </a:xfrm>
            <a:custGeom>
              <a:avLst/>
              <a:gdLst>
                <a:gd name="T0" fmla="*/ 17 w 157"/>
                <a:gd name="T1" fmla="*/ 73 h 76"/>
                <a:gd name="T2" fmla="*/ 17 w 157"/>
                <a:gd name="T3" fmla="*/ 73 h 76"/>
                <a:gd name="T4" fmla="*/ 17 w 157"/>
                <a:gd name="T5" fmla="*/ 76 h 76"/>
                <a:gd name="T6" fmla="*/ 17 w 157"/>
                <a:gd name="T7" fmla="*/ 76 h 76"/>
                <a:gd name="T8" fmla="*/ 34 w 157"/>
                <a:gd name="T9" fmla="*/ 76 h 76"/>
                <a:gd name="T10" fmla="*/ 30 w 157"/>
                <a:gd name="T11" fmla="*/ 50 h 76"/>
                <a:gd name="T12" fmla="*/ 30 w 157"/>
                <a:gd name="T13" fmla="*/ 47 h 76"/>
                <a:gd name="T14" fmla="*/ 27 w 157"/>
                <a:gd name="T15" fmla="*/ 44 h 76"/>
                <a:gd name="T16" fmla="*/ 27 w 157"/>
                <a:gd name="T17" fmla="*/ 41 h 76"/>
                <a:gd name="T18" fmla="*/ 24 w 157"/>
                <a:gd name="T19" fmla="*/ 35 h 76"/>
                <a:gd name="T20" fmla="*/ 34 w 157"/>
                <a:gd name="T21" fmla="*/ 29 h 76"/>
                <a:gd name="T22" fmla="*/ 40 w 157"/>
                <a:gd name="T23" fmla="*/ 26 h 76"/>
                <a:gd name="T24" fmla="*/ 47 w 157"/>
                <a:gd name="T25" fmla="*/ 20 h 76"/>
                <a:gd name="T26" fmla="*/ 54 w 157"/>
                <a:gd name="T27" fmla="*/ 17 h 76"/>
                <a:gd name="T28" fmla="*/ 64 w 157"/>
                <a:gd name="T29" fmla="*/ 14 h 76"/>
                <a:gd name="T30" fmla="*/ 67 w 157"/>
                <a:gd name="T31" fmla="*/ 14 h 76"/>
                <a:gd name="T32" fmla="*/ 70 w 157"/>
                <a:gd name="T33" fmla="*/ 14 h 76"/>
                <a:gd name="T34" fmla="*/ 74 w 157"/>
                <a:gd name="T35" fmla="*/ 14 h 76"/>
                <a:gd name="T36" fmla="*/ 77 w 157"/>
                <a:gd name="T37" fmla="*/ 14 h 76"/>
                <a:gd name="T38" fmla="*/ 100 w 157"/>
                <a:gd name="T39" fmla="*/ 11 h 76"/>
                <a:gd name="T40" fmla="*/ 114 w 157"/>
                <a:gd name="T41" fmla="*/ 14 h 76"/>
                <a:gd name="T42" fmla="*/ 127 w 157"/>
                <a:gd name="T43" fmla="*/ 17 h 76"/>
                <a:gd name="T44" fmla="*/ 144 w 157"/>
                <a:gd name="T45" fmla="*/ 23 h 76"/>
                <a:gd name="T46" fmla="*/ 157 w 157"/>
                <a:gd name="T47" fmla="*/ 29 h 76"/>
                <a:gd name="T48" fmla="*/ 137 w 157"/>
                <a:gd name="T49" fmla="*/ 17 h 76"/>
                <a:gd name="T50" fmla="*/ 110 w 157"/>
                <a:gd name="T51" fmla="*/ 5 h 76"/>
                <a:gd name="T52" fmla="*/ 87 w 157"/>
                <a:gd name="T53" fmla="*/ 0 h 76"/>
                <a:gd name="T54" fmla="*/ 57 w 157"/>
                <a:gd name="T55" fmla="*/ 3 h 76"/>
                <a:gd name="T56" fmla="*/ 24 w 157"/>
                <a:gd name="T57" fmla="*/ 11 h 76"/>
                <a:gd name="T58" fmla="*/ 4 w 157"/>
                <a:gd name="T59" fmla="*/ 23 h 76"/>
                <a:gd name="T60" fmla="*/ 0 w 157"/>
                <a:gd name="T61" fmla="*/ 41 h 76"/>
                <a:gd name="T62" fmla="*/ 7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" y="73"/>
                  </a:moveTo>
                  <a:lnTo>
                    <a:pt x="17" y="73"/>
                  </a:lnTo>
                  <a:lnTo>
                    <a:pt x="17" y="76"/>
                  </a:lnTo>
                  <a:lnTo>
                    <a:pt x="34" y="76"/>
                  </a:lnTo>
                  <a:lnTo>
                    <a:pt x="30" y="73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7" y="44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4" y="35"/>
                  </a:lnTo>
                  <a:lnTo>
                    <a:pt x="30" y="32"/>
                  </a:lnTo>
                  <a:lnTo>
                    <a:pt x="34" y="29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4" y="23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64" y="14"/>
                  </a:lnTo>
                  <a:lnTo>
                    <a:pt x="67" y="14"/>
                  </a:lnTo>
                  <a:lnTo>
                    <a:pt x="70" y="14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94" y="8"/>
                  </a:lnTo>
                  <a:lnTo>
                    <a:pt x="100" y="11"/>
                  </a:lnTo>
                  <a:lnTo>
                    <a:pt x="107" y="14"/>
                  </a:lnTo>
                  <a:lnTo>
                    <a:pt x="114" y="14"/>
                  </a:lnTo>
                  <a:lnTo>
                    <a:pt x="120" y="14"/>
                  </a:lnTo>
                  <a:lnTo>
                    <a:pt x="127" y="17"/>
                  </a:lnTo>
                  <a:lnTo>
                    <a:pt x="134" y="20"/>
                  </a:lnTo>
                  <a:lnTo>
                    <a:pt x="144" y="23"/>
                  </a:lnTo>
                  <a:lnTo>
                    <a:pt x="151" y="26"/>
                  </a:lnTo>
                  <a:lnTo>
                    <a:pt x="157" y="29"/>
                  </a:lnTo>
                  <a:lnTo>
                    <a:pt x="151" y="23"/>
                  </a:lnTo>
                  <a:lnTo>
                    <a:pt x="137" y="17"/>
                  </a:lnTo>
                  <a:lnTo>
                    <a:pt x="124" y="11"/>
                  </a:lnTo>
                  <a:lnTo>
                    <a:pt x="110" y="5"/>
                  </a:lnTo>
                  <a:lnTo>
                    <a:pt x="100" y="3"/>
                  </a:lnTo>
                  <a:lnTo>
                    <a:pt x="87" y="0"/>
                  </a:lnTo>
                  <a:lnTo>
                    <a:pt x="70" y="0"/>
                  </a:lnTo>
                  <a:lnTo>
                    <a:pt x="57" y="3"/>
                  </a:lnTo>
                  <a:lnTo>
                    <a:pt x="40" y="5"/>
                  </a:lnTo>
                  <a:lnTo>
                    <a:pt x="24" y="11"/>
                  </a:lnTo>
                  <a:lnTo>
                    <a:pt x="14" y="17"/>
                  </a:lnTo>
                  <a:lnTo>
                    <a:pt x="4" y="23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4" y="50"/>
                  </a:lnTo>
                  <a:lnTo>
                    <a:pt x="7" y="61"/>
                  </a:lnTo>
                  <a:lnTo>
                    <a:pt x="14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2" name="Freeform 144"/>
            <p:cNvSpPr>
              <a:spLocks/>
            </p:cNvSpPr>
            <p:nvPr/>
          </p:nvSpPr>
          <p:spPr bwMode="auto">
            <a:xfrm>
              <a:off x="6086" y="4063"/>
              <a:ext cx="217" cy="397"/>
            </a:xfrm>
            <a:custGeom>
              <a:avLst/>
              <a:gdLst>
                <a:gd name="T0" fmla="*/ 217 w 217"/>
                <a:gd name="T1" fmla="*/ 397 h 397"/>
                <a:gd name="T2" fmla="*/ 214 w 217"/>
                <a:gd name="T3" fmla="*/ 394 h 397"/>
                <a:gd name="T4" fmla="*/ 214 w 217"/>
                <a:gd name="T5" fmla="*/ 394 h 397"/>
                <a:gd name="T6" fmla="*/ 211 w 217"/>
                <a:gd name="T7" fmla="*/ 394 h 397"/>
                <a:gd name="T8" fmla="*/ 207 w 217"/>
                <a:gd name="T9" fmla="*/ 394 h 397"/>
                <a:gd name="T10" fmla="*/ 207 w 217"/>
                <a:gd name="T11" fmla="*/ 394 h 397"/>
                <a:gd name="T12" fmla="*/ 204 w 217"/>
                <a:gd name="T13" fmla="*/ 394 h 397"/>
                <a:gd name="T14" fmla="*/ 201 w 217"/>
                <a:gd name="T15" fmla="*/ 391 h 397"/>
                <a:gd name="T16" fmla="*/ 201 w 217"/>
                <a:gd name="T17" fmla="*/ 391 h 397"/>
                <a:gd name="T18" fmla="*/ 177 w 217"/>
                <a:gd name="T19" fmla="*/ 386 h 397"/>
                <a:gd name="T20" fmla="*/ 157 w 217"/>
                <a:gd name="T21" fmla="*/ 374 h 397"/>
                <a:gd name="T22" fmla="*/ 137 w 217"/>
                <a:gd name="T23" fmla="*/ 365 h 397"/>
                <a:gd name="T24" fmla="*/ 117 w 217"/>
                <a:gd name="T25" fmla="*/ 353 h 397"/>
                <a:gd name="T26" fmla="*/ 100 w 217"/>
                <a:gd name="T27" fmla="*/ 338 h 397"/>
                <a:gd name="T28" fmla="*/ 84 w 217"/>
                <a:gd name="T29" fmla="*/ 324 h 397"/>
                <a:gd name="T30" fmla="*/ 70 w 217"/>
                <a:gd name="T31" fmla="*/ 309 h 397"/>
                <a:gd name="T32" fmla="*/ 57 w 217"/>
                <a:gd name="T33" fmla="*/ 291 h 397"/>
                <a:gd name="T34" fmla="*/ 44 w 217"/>
                <a:gd name="T35" fmla="*/ 265 h 397"/>
                <a:gd name="T36" fmla="*/ 40 w 217"/>
                <a:gd name="T37" fmla="*/ 259 h 397"/>
                <a:gd name="T38" fmla="*/ 37 w 217"/>
                <a:gd name="T39" fmla="*/ 253 h 397"/>
                <a:gd name="T40" fmla="*/ 34 w 217"/>
                <a:gd name="T41" fmla="*/ 247 h 397"/>
                <a:gd name="T42" fmla="*/ 30 w 217"/>
                <a:gd name="T43" fmla="*/ 241 h 397"/>
                <a:gd name="T44" fmla="*/ 30 w 217"/>
                <a:gd name="T45" fmla="*/ 236 h 397"/>
                <a:gd name="T46" fmla="*/ 27 w 217"/>
                <a:gd name="T47" fmla="*/ 227 h 397"/>
                <a:gd name="T48" fmla="*/ 24 w 217"/>
                <a:gd name="T49" fmla="*/ 221 h 397"/>
                <a:gd name="T50" fmla="*/ 24 w 217"/>
                <a:gd name="T51" fmla="*/ 215 h 397"/>
                <a:gd name="T52" fmla="*/ 17 w 217"/>
                <a:gd name="T53" fmla="*/ 203 h 397"/>
                <a:gd name="T54" fmla="*/ 14 w 217"/>
                <a:gd name="T55" fmla="*/ 194 h 397"/>
                <a:gd name="T56" fmla="*/ 10 w 217"/>
                <a:gd name="T57" fmla="*/ 183 h 397"/>
                <a:gd name="T58" fmla="*/ 10 w 217"/>
                <a:gd name="T59" fmla="*/ 171 h 397"/>
                <a:gd name="T60" fmla="*/ 7 w 217"/>
                <a:gd name="T61" fmla="*/ 159 h 397"/>
                <a:gd name="T62" fmla="*/ 4 w 217"/>
                <a:gd name="T63" fmla="*/ 147 h 397"/>
                <a:gd name="T64" fmla="*/ 0 w 217"/>
                <a:gd name="T65" fmla="*/ 135 h 397"/>
                <a:gd name="T66" fmla="*/ 0 w 217"/>
                <a:gd name="T67" fmla="*/ 124 h 397"/>
                <a:gd name="T68" fmla="*/ 4 w 217"/>
                <a:gd name="T69" fmla="*/ 27 h 397"/>
                <a:gd name="T70" fmla="*/ 14 w 217"/>
                <a:gd name="T71" fmla="*/ 0 h 397"/>
                <a:gd name="T72" fmla="*/ 10 w 217"/>
                <a:gd name="T73" fmla="*/ 41 h 397"/>
                <a:gd name="T74" fmla="*/ 24 w 217"/>
                <a:gd name="T75" fmla="*/ 97 h 397"/>
                <a:gd name="T76" fmla="*/ 24 w 217"/>
                <a:gd name="T77" fmla="*/ 97 h 397"/>
                <a:gd name="T78" fmla="*/ 24 w 217"/>
                <a:gd name="T79" fmla="*/ 97 h 397"/>
                <a:gd name="T80" fmla="*/ 24 w 217"/>
                <a:gd name="T81" fmla="*/ 97 h 397"/>
                <a:gd name="T82" fmla="*/ 24 w 217"/>
                <a:gd name="T83" fmla="*/ 100 h 397"/>
                <a:gd name="T84" fmla="*/ 24 w 217"/>
                <a:gd name="T85" fmla="*/ 100 h 397"/>
                <a:gd name="T86" fmla="*/ 24 w 217"/>
                <a:gd name="T87" fmla="*/ 100 h 397"/>
                <a:gd name="T88" fmla="*/ 24 w 217"/>
                <a:gd name="T89" fmla="*/ 100 h 397"/>
                <a:gd name="T90" fmla="*/ 24 w 217"/>
                <a:gd name="T91" fmla="*/ 100 h 397"/>
                <a:gd name="T92" fmla="*/ 24 w 217"/>
                <a:gd name="T93" fmla="*/ 138 h 397"/>
                <a:gd name="T94" fmla="*/ 30 w 217"/>
                <a:gd name="T95" fmla="*/ 174 h 397"/>
                <a:gd name="T96" fmla="*/ 44 w 217"/>
                <a:gd name="T97" fmla="*/ 212 h 397"/>
                <a:gd name="T98" fmla="*/ 57 w 217"/>
                <a:gd name="T99" fmla="*/ 247 h 397"/>
                <a:gd name="T100" fmla="*/ 77 w 217"/>
                <a:gd name="T101" fmla="*/ 283 h 397"/>
                <a:gd name="T102" fmla="*/ 100 w 217"/>
                <a:gd name="T103" fmla="*/ 312 h 397"/>
                <a:gd name="T104" fmla="*/ 131 w 217"/>
                <a:gd name="T105" fmla="*/ 341 h 397"/>
                <a:gd name="T106" fmla="*/ 161 w 217"/>
                <a:gd name="T107" fmla="*/ 365 h 397"/>
                <a:gd name="T108" fmla="*/ 187 w 217"/>
                <a:gd name="T109" fmla="*/ 386 h 397"/>
                <a:gd name="T110" fmla="*/ 217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217" y="397"/>
                  </a:moveTo>
                  <a:lnTo>
                    <a:pt x="214" y="394"/>
                  </a:lnTo>
                  <a:lnTo>
                    <a:pt x="211" y="394"/>
                  </a:lnTo>
                  <a:lnTo>
                    <a:pt x="207" y="394"/>
                  </a:lnTo>
                  <a:lnTo>
                    <a:pt x="204" y="394"/>
                  </a:lnTo>
                  <a:lnTo>
                    <a:pt x="201" y="391"/>
                  </a:lnTo>
                  <a:lnTo>
                    <a:pt x="177" y="386"/>
                  </a:lnTo>
                  <a:lnTo>
                    <a:pt x="157" y="374"/>
                  </a:lnTo>
                  <a:lnTo>
                    <a:pt x="137" y="365"/>
                  </a:lnTo>
                  <a:lnTo>
                    <a:pt x="117" y="353"/>
                  </a:lnTo>
                  <a:lnTo>
                    <a:pt x="100" y="338"/>
                  </a:lnTo>
                  <a:lnTo>
                    <a:pt x="84" y="324"/>
                  </a:lnTo>
                  <a:lnTo>
                    <a:pt x="70" y="309"/>
                  </a:lnTo>
                  <a:lnTo>
                    <a:pt x="57" y="291"/>
                  </a:lnTo>
                  <a:lnTo>
                    <a:pt x="44" y="265"/>
                  </a:lnTo>
                  <a:lnTo>
                    <a:pt x="40" y="259"/>
                  </a:lnTo>
                  <a:lnTo>
                    <a:pt x="37" y="253"/>
                  </a:lnTo>
                  <a:lnTo>
                    <a:pt x="34" y="247"/>
                  </a:lnTo>
                  <a:lnTo>
                    <a:pt x="30" y="241"/>
                  </a:lnTo>
                  <a:lnTo>
                    <a:pt x="30" y="236"/>
                  </a:lnTo>
                  <a:lnTo>
                    <a:pt x="27" y="227"/>
                  </a:lnTo>
                  <a:lnTo>
                    <a:pt x="24" y="221"/>
                  </a:lnTo>
                  <a:lnTo>
                    <a:pt x="24" y="215"/>
                  </a:lnTo>
                  <a:lnTo>
                    <a:pt x="17" y="203"/>
                  </a:lnTo>
                  <a:lnTo>
                    <a:pt x="14" y="194"/>
                  </a:lnTo>
                  <a:lnTo>
                    <a:pt x="10" y="183"/>
                  </a:lnTo>
                  <a:lnTo>
                    <a:pt x="10" y="171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0" y="135"/>
                  </a:lnTo>
                  <a:lnTo>
                    <a:pt x="0" y="124"/>
                  </a:lnTo>
                  <a:lnTo>
                    <a:pt x="4" y="27"/>
                  </a:lnTo>
                  <a:lnTo>
                    <a:pt x="14" y="0"/>
                  </a:lnTo>
                  <a:lnTo>
                    <a:pt x="10" y="41"/>
                  </a:lnTo>
                  <a:lnTo>
                    <a:pt x="24" y="97"/>
                  </a:lnTo>
                  <a:lnTo>
                    <a:pt x="24" y="100"/>
                  </a:lnTo>
                  <a:lnTo>
                    <a:pt x="24" y="138"/>
                  </a:lnTo>
                  <a:lnTo>
                    <a:pt x="30" y="174"/>
                  </a:lnTo>
                  <a:lnTo>
                    <a:pt x="44" y="212"/>
                  </a:lnTo>
                  <a:lnTo>
                    <a:pt x="57" y="247"/>
                  </a:lnTo>
                  <a:lnTo>
                    <a:pt x="77" y="283"/>
                  </a:lnTo>
                  <a:lnTo>
                    <a:pt x="100" y="312"/>
                  </a:lnTo>
                  <a:lnTo>
                    <a:pt x="131" y="341"/>
                  </a:lnTo>
                  <a:lnTo>
                    <a:pt x="161" y="365"/>
                  </a:lnTo>
                  <a:lnTo>
                    <a:pt x="187" y="386"/>
                  </a:lnTo>
                  <a:lnTo>
                    <a:pt x="217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3" name="Freeform 145"/>
            <p:cNvSpPr>
              <a:spLocks noEditPoints="1"/>
            </p:cNvSpPr>
            <p:nvPr/>
          </p:nvSpPr>
          <p:spPr bwMode="auto">
            <a:xfrm>
              <a:off x="5012" y="3572"/>
              <a:ext cx="477" cy="550"/>
            </a:xfrm>
            <a:custGeom>
              <a:avLst/>
              <a:gdLst>
                <a:gd name="T0" fmla="*/ 454 w 477"/>
                <a:gd name="T1" fmla="*/ 535 h 550"/>
                <a:gd name="T2" fmla="*/ 444 w 477"/>
                <a:gd name="T3" fmla="*/ 509 h 550"/>
                <a:gd name="T4" fmla="*/ 447 w 477"/>
                <a:gd name="T5" fmla="*/ 488 h 550"/>
                <a:gd name="T6" fmla="*/ 457 w 477"/>
                <a:gd name="T7" fmla="*/ 465 h 550"/>
                <a:gd name="T8" fmla="*/ 464 w 477"/>
                <a:gd name="T9" fmla="*/ 447 h 550"/>
                <a:gd name="T10" fmla="*/ 474 w 477"/>
                <a:gd name="T11" fmla="*/ 473 h 550"/>
                <a:gd name="T12" fmla="*/ 477 w 477"/>
                <a:gd name="T13" fmla="*/ 500 h 550"/>
                <a:gd name="T14" fmla="*/ 470 w 477"/>
                <a:gd name="T15" fmla="*/ 526 h 550"/>
                <a:gd name="T16" fmla="*/ 460 w 477"/>
                <a:gd name="T17" fmla="*/ 550 h 550"/>
                <a:gd name="T18" fmla="*/ 303 w 477"/>
                <a:gd name="T19" fmla="*/ 438 h 550"/>
                <a:gd name="T20" fmla="*/ 267 w 477"/>
                <a:gd name="T21" fmla="*/ 429 h 550"/>
                <a:gd name="T22" fmla="*/ 223 w 477"/>
                <a:gd name="T23" fmla="*/ 412 h 550"/>
                <a:gd name="T24" fmla="*/ 203 w 477"/>
                <a:gd name="T25" fmla="*/ 394 h 550"/>
                <a:gd name="T26" fmla="*/ 200 w 477"/>
                <a:gd name="T27" fmla="*/ 379 h 550"/>
                <a:gd name="T28" fmla="*/ 203 w 477"/>
                <a:gd name="T29" fmla="*/ 373 h 550"/>
                <a:gd name="T30" fmla="*/ 203 w 477"/>
                <a:gd name="T31" fmla="*/ 373 h 550"/>
                <a:gd name="T32" fmla="*/ 203 w 477"/>
                <a:gd name="T33" fmla="*/ 376 h 550"/>
                <a:gd name="T34" fmla="*/ 207 w 477"/>
                <a:gd name="T35" fmla="*/ 376 h 550"/>
                <a:gd name="T36" fmla="*/ 207 w 477"/>
                <a:gd name="T37" fmla="*/ 376 h 550"/>
                <a:gd name="T38" fmla="*/ 240 w 477"/>
                <a:gd name="T39" fmla="*/ 388 h 550"/>
                <a:gd name="T40" fmla="*/ 267 w 477"/>
                <a:gd name="T41" fmla="*/ 400 h 550"/>
                <a:gd name="T42" fmla="*/ 293 w 477"/>
                <a:gd name="T43" fmla="*/ 418 h 550"/>
                <a:gd name="T44" fmla="*/ 317 w 477"/>
                <a:gd name="T45" fmla="*/ 441 h 550"/>
                <a:gd name="T46" fmla="*/ 323 w 477"/>
                <a:gd name="T47" fmla="*/ 409 h 550"/>
                <a:gd name="T48" fmla="*/ 317 w 477"/>
                <a:gd name="T49" fmla="*/ 371 h 550"/>
                <a:gd name="T50" fmla="*/ 317 w 477"/>
                <a:gd name="T51" fmla="*/ 338 h 550"/>
                <a:gd name="T52" fmla="*/ 330 w 477"/>
                <a:gd name="T53" fmla="*/ 303 h 550"/>
                <a:gd name="T54" fmla="*/ 343 w 477"/>
                <a:gd name="T55" fmla="*/ 285 h 550"/>
                <a:gd name="T56" fmla="*/ 347 w 477"/>
                <a:gd name="T57" fmla="*/ 320 h 550"/>
                <a:gd name="T58" fmla="*/ 347 w 477"/>
                <a:gd name="T59" fmla="*/ 359 h 550"/>
                <a:gd name="T60" fmla="*/ 343 w 477"/>
                <a:gd name="T61" fmla="*/ 394 h 550"/>
                <a:gd name="T62" fmla="*/ 330 w 477"/>
                <a:gd name="T63" fmla="*/ 429 h 550"/>
                <a:gd name="T64" fmla="*/ 56 w 477"/>
                <a:gd name="T65" fmla="*/ 70 h 550"/>
                <a:gd name="T66" fmla="*/ 36 w 477"/>
                <a:gd name="T67" fmla="*/ 56 h 550"/>
                <a:gd name="T68" fmla="*/ 16 w 477"/>
                <a:gd name="T69" fmla="*/ 38 h 550"/>
                <a:gd name="T70" fmla="*/ 3 w 477"/>
                <a:gd name="T71" fmla="*/ 17 h 550"/>
                <a:gd name="T72" fmla="*/ 6 w 477"/>
                <a:gd name="T73" fmla="*/ 0 h 550"/>
                <a:gd name="T74" fmla="*/ 20 w 477"/>
                <a:gd name="T75" fmla="*/ 3 h 550"/>
                <a:gd name="T76" fmla="*/ 40 w 477"/>
                <a:gd name="T77" fmla="*/ 15 h 550"/>
                <a:gd name="T78" fmla="*/ 56 w 477"/>
                <a:gd name="T79" fmla="*/ 41 h 550"/>
                <a:gd name="T80" fmla="*/ 66 w 477"/>
                <a:gd name="T81" fmla="*/ 70 h 550"/>
                <a:gd name="T82" fmla="*/ 223 w 477"/>
                <a:gd name="T83" fmla="*/ 241 h 550"/>
                <a:gd name="T84" fmla="*/ 210 w 477"/>
                <a:gd name="T85" fmla="*/ 215 h 550"/>
                <a:gd name="T86" fmla="*/ 200 w 477"/>
                <a:gd name="T87" fmla="*/ 185 h 550"/>
                <a:gd name="T88" fmla="*/ 200 w 477"/>
                <a:gd name="T89" fmla="*/ 156 h 550"/>
                <a:gd name="T90" fmla="*/ 207 w 477"/>
                <a:gd name="T91" fmla="*/ 126 h 550"/>
                <a:gd name="T92" fmla="*/ 210 w 477"/>
                <a:gd name="T93" fmla="*/ 132 h 550"/>
                <a:gd name="T94" fmla="*/ 217 w 477"/>
                <a:gd name="T95" fmla="*/ 141 h 550"/>
                <a:gd name="T96" fmla="*/ 227 w 477"/>
                <a:gd name="T97" fmla="*/ 150 h 550"/>
                <a:gd name="T98" fmla="*/ 230 w 477"/>
                <a:gd name="T99" fmla="*/ 159 h 550"/>
                <a:gd name="T100" fmla="*/ 233 w 477"/>
                <a:gd name="T101" fmla="*/ 173 h 550"/>
                <a:gd name="T102" fmla="*/ 233 w 477"/>
                <a:gd name="T103" fmla="*/ 194 h 550"/>
                <a:gd name="T104" fmla="*/ 230 w 477"/>
                <a:gd name="T105" fmla="*/ 215 h 550"/>
                <a:gd name="T106" fmla="*/ 223 w 477"/>
                <a:gd name="T107" fmla="*/ 232 h 550"/>
                <a:gd name="T108" fmla="*/ 203 w 477"/>
                <a:gd name="T109" fmla="*/ 265 h 550"/>
                <a:gd name="T110" fmla="*/ 177 w 477"/>
                <a:gd name="T111" fmla="*/ 256 h 550"/>
                <a:gd name="T112" fmla="*/ 153 w 477"/>
                <a:gd name="T113" fmla="*/ 244 h 550"/>
                <a:gd name="T114" fmla="*/ 133 w 477"/>
                <a:gd name="T115" fmla="*/ 229 h 550"/>
                <a:gd name="T116" fmla="*/ 113 w 477"/>
                <a:gd name="T117" fmla="*/ 212 h 550"/>
                <a:gd name="T118" fmla="*/ 133 w 477"/>
                <a:gd name="T119" fmla="*/ 212 h 550"/>
                <a:gd name="T120" fmla="*/ 160 w 477"/>
                <a:gd name="T121" fmla="*/ 218 h 550"/>
                <a:gd name="T122" fmla="*/ 180 w 477"/>
                <a:gd name="T123" fmla="*/ 229 h 550"/>
                <a:gd name="T124" fmla="*/ 197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460" y="550"/>
                  </a:moveTo>
                  <a:lnTo>
                    <a:pt x="454" y="535"/>
                  </a:lnTo>
                  <a:lnTo>
                    <a:pt x="447" y="521"/>
                  </a:lnTo>
                  <a:lnTo>
                    <a:pt x="444" y="509"/>
                  </a:lnTo>
                  <a:lnTo>
                    <a:pt x="444" y="500"/>
                  </a:lnTo>
                  <a:lnTo>
                    <a:pt x="447" y="488"/>
                  </a:lnTo>
                  <a:lnTo>
                    <a:pt x="450" y="476"/>
                  </a:lnTo>
                  <a:lnTo>
                    <a:pt x="457" y="465"/>
                  </a:lnTo>
                  <a:lnTo>
                    <a:pt x="464" y="447"/>
                  </a:lnTo>
                  <a:lnTo>
                    <a:pt x="470" y="462"/>
                  </a:lnTo>
                  <a:lnTo>
                    <a:pt x="474" y="473"/>
                  </a:lnTo>
                  <a:lnTo>
                    <a:pt x="477" y="488"/>
                  </a:lnTo>
                  <a:lnTo>
                    <a:pt x="477" y="500"/>
                  </a:lnTo>
                  <a:lnTo>
                    <a:pt x="474" y="512"/>
                  </a:lnTo>
                  <a:lnTo>
                    <a:pt x="470" y="526"/>
                  </a:lnTo>
                  <a:lnTo>
                    <a:pt x="467" y="538"/>
                  </a:lnTo>
                  <a:lnTo>
                    <a:pt x="460" y="550"/>
                  </a:lnTo>
                  <a:close/>
                  <a:moveTo>
                    <a:pt x="317" y="441"/>
                  </a:moveTo>
                  <a:lnTo>
                    <a:pt x="303" y="438"/>
                  </a:lnTo>
                  <a:lnTo>
                    <a:pt x="287" y="435"/>
                  </a:lnTo>
                  <a:lnTo>
                    <a:pt x="267" y="429"/>
                  </a:lnTo>
                  <a:lnTo>
                    <a:pt x="243" y="421"/>
                  </a:lnTo>
                  <a:lnTo>
                    <a:pt x="223" y="412"/>
                  </a:lnTo>
                  <a:lnTo>
                    <a:pt x="210" y="400"/>
                  </a:lnTo>
                  <a:lnTo>
                    <a:pt x="203" y="394"/>
                  </a:lnTo>
                  <a:lnTo>
                    <a:pt x="203" y="388"/>
                  </a:lnTo>
                  <a:lnTo>
                    <a:pt x="200" y="379"/>
                  </a:lnTo>
                  <a:lnTo>
                    <a:pt x="203" y="373"/>
                  </a:lnTo>
                  <a:lnTo>
                    <a:pt x="203" y="376"/>
                  </a:lnTo>
                  <a:lnTo>
                    <a:pt x="207" y="376"/>
                  </a:lnTo>
                  <a:lnTo>
                    <a:pt x="223" y="382"/>
                  </a:lnTo>
                  <a:lnTo>
                    <a:pt x="240" y="388"/>
                  </a:lnTo>
                  <a:lnTo>
                    <a:pt x="253" y="394"/>
                  </a:lnTo>
                  <a:lnTo>
                    <a:pt x="267" y="400"/>
                  </a:lnTo>
                  <a:lnTo>
                    <a:pt x="280" y="409"/>
                  </a:lnTo>
                  <a:lnTo>
                    <a:pt x="293" y="418"/>
                  </a:lnTo>
                  <a:lnTo>
                    <a:pt x="307" y="426"/>
                  </a:lnTo>
                  <a:lnTo>
                    <a:pt x="317" y="441"/>
                  </a:lnTo>
                  <a:close/>
                  <a:moveTo>
                    <a:pt x="330" y="429"/>
                  </a:moveTo>
                  <a:lnTo>
                    <a:pt x="323" y="409"/>
                  </a:lnTo>
                  <a:lnTo>
                    <a:pt x="320" y="388"/>
                  </a:lnTo>
                  <a:lnTo>
                    <a:pt x="317" y="371"/>
                  </a:lnTo>
                  <a:lnTo>
                    <a:pt x="313" y="356"/>
                  </a:lnTo>
                  <a:lnTo>
                    <a:pt x="317" y="338"/>
                  </a:lnTo>
                  <a:lnTo>
                    <a:pt x="320" y="320"/>
                  </a:lnTo>
                  <a:lnTo>
                    <a:pt x="330" y="303"/>
                  </a:lnTo>
                  <a:lnTo>
                    <a:pt x="343" y="285"/>
                  </a:lnTo>
                  <a:lnTo>
                    <a:pt x="343" y="303"/>
                  </a:lnTo>
                  <a:lnTo>
                    <a:pt x="347" y="320"/>
                  </a:lnTo>
                  <a:lnTo>
                    <a:pt x="347" y="341"/>
                  </a:lnTo>
                  <a:lnTo>
                    <a:pt x="347" y="359"/>
                  </a:lnTo>
                  <a:lnTo>
                    <a:pt x="347" y="376"/>
                  </a:lnTo>
                  <a:lnTo>
                    <a:pt x="343" y="394"/>
                  </a:lnTo>
                  <a:lnTo>
                    <a:pt x="337" y="412"/>
                  </a:lnTo>
                  <a:lnTo>
                    <a:pt x="330" y="429"/>
                  </a:lnTo>
                  <a:close/>
                  <a:moveTo>
                    <a:pt x="70" y="79"/>
                  </a:moveTo>
                  <a:lnTo>
                    <a:pt x="56" y="70"/>
                  </a:lnTo>
                  <a:lnTo>
                    <a:pt x="46" y="65"/>
                  </a:lnTo>
                  <a:lnTo>
                    <a:pt x="36" y="56"/>
                  </a:lnTo>
                  <a:lnTo>
                    <a:pt x="26" y="47"/>
                  </a:lnTo>
                  <a:lnTo>
                    <a:pt x="16" y="38"/>
                  </a:lnTo>
                  <a:lnTo>
                    <a:pt x="6" y="26"/>
                  </a:lnTo>
                  <a:lnTo>
                    <a:pt x="3" y="17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40" y="15"/>
                  </a:lnTo>
                  <a:lnTo>
                    <a:pt x="50" y="26"/>
                  </a:lnTo>
                  <a:lnTo>
                    <a:pt x="56" y="41"/>
                  </a:lnTo>
                  <a:lnTo>
                    <a:pt x="63" y="56"/>
                  </a:lnTo>
                  <a:lnTo>
                    <a:pt x="66" y="70"/>
                  </a:lnTo>
                  <a:lnTo>
                    <a:pt x="70" y="79"/>
                  </a:lnTo>
                  <a:close/>
                  <a:moveTo>
                    <a:pt x="223" y="241"/>
                  </a:moveTo>
                  <a:lnTo>
                    <a:pt x="217" y="229"/>
                  </a:lnTo>
                  <a:lnTo>
                    <a:pt x="210" y="215"/>
                  </a:lnTo>
                  <a:lnTo>
                    <a:pt x="203" y="200"/>
                  </a:lnTo>
                  <a:lnTo>
                    <a:pt x="200" y="185"/>
                  </a:lnTo>
                  <a:lnTo>
                    <a:pt x="200" y="170"/>
                  </a:lnTo>
                  <a:lnTo>
                    <a:pt x="200" y="156"/>
                  </a:lnTo>
                  <a:lnTo>
                    <a:pt x="203" y="141"/>
                  </a:lnTo>
                  <a:lnTo>
                    <a:pt x="207" y="126"/>
                  </a:lnTo>
                  <a:lnTo>
                    <a:pt x="210" y="126"/>
                  </a:lnTo>
                  <a:lnTo>
                    <a:pt x="210" y="132"/>
                  </a:lnTo>
                  <a:lnTo>
                    <a:pt x="213" y="135"/>
                  </a:lnTo>
                  <a:lnTo>
                    <a:pt x="217" y="141"/>
                  </a:lnTo>
                  <a:lnTo>
                    <a:pt x="223" y="147"/>
                  </a:lnTo>
                  <a:lnTo>
                    <a:pt x="227" y="150"/>
                  </a:lnTo>
                  <a:lnTo>
                    <a:pt x="227" y="156"/>
                  </a:lnTo>
                  <a:lnTo>
                    <a:pt x="230" y="159"/>
                  </a:lnTo>
                  <a:lnTo>
                    <a:pt x="233" y="165"/>
                  </a:lnTo>
                  <a:lnTo>
                    <a:pt x="233" y="173"/>
                  </a:lnTo>
                  <a:lnTo>
                    <a:pt x="233" y="185"/>
                  </a:lnTo>
                  <a:lnTo>
                    <a:pt x="233" y="194"/>
                  </a:lnTo>
                  <a:lnTo>
                    <a:pt x="233" y="203"/>
                  </a:lnTo>
                  <a:lnTo>
                    <a:pt x="230" y="215"/>
                  </a:lnTo>
                  <a:lnTo>
                    <a:pt x="227" y="223"/>
                  </a:lnTo>
                  <a:lnTo>
                    <a:pt x="223" y="232"/>
                  </a:lnTo>
                  <a:lnTo>
                    <a:pt x="223" y="241"/>
                  </a:lnTo>
                  <a:close/>
                  <a:moveTo>
                    <a:pt x="203" y="265"/>
                  </a:moveTo>
                  <a:lnTo>
                    <a:pt x="190" y="262"/>
                  </a:lnTo>
                  <a:lnTo>
                    <a:pt x="177" y="256"/>
                  </a:lnTo>
                  <a:lnTo>
                    <a:pt x="163" y="250"/>
                  </a:lnTo>
                  <a:lnTo>
                    <a:pt x="153" y="244"/>
                  </a:lnTo>
                  <a:lnTo>
                    <a:pt x="143" y="238"/>
                  </a:lnTo>
                  <a:lnTo>
                    <a:pt x="133" y="229"/>
                  </a:lnTo>
                  <a:lnTo>
                    <a:pt x="123" y="220"/>
                  </a:lnTo>
                  <a:lnTo>
                    <a:pt x="113" y="212"/>
                  </a:lnTo>
                  <a:lnTo>
                    <a:pt x="113" y="209"/>
                  </a:lnTo>
                  <a:lnTo>
                    <a:pt x="133" y="212"/>
                  </a:lnTo>
                  <a:lnTo>
                    <a:pt x="150" y="212"/>
                  </a:lnTo>
                  <a:lnTo>
                    <a:pt x="160" y="218"/>
                  </a:lnTo>
                  <a:lnTo>
                    <a:pt x="173" y="220"/>
                  </a:lnTo>
                  <a:lnTo>
                    <a:pt x="180" y="229"/>
                  </a:lnTo>
                  <a:lnTo>
                    <a:pt x="190" y="238"/>
                  </a:lnTo>
                  <a:lnTo>
                    <a:pt x="197" y="250"/>
                  </a:lnTo>
                  <a:lnTo>
                    <a:pt x="203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4" name="Freeform 146"/>
            <p:cNvSpPr>
              <a:spLocks/>
            </p:cNvSpPr>
            <p:nvPr/>
          </p:nvSpPr>
          <p:spPr bwMode="auto">
            <a:xfrm>
              <a:off x="6290" y="4243"/>
              <a:ext cx="47" cy="114"/>
            </a:xfrm>
            <a:custGeom>
              <a:avLst/>
              <a:gdLst>
                <a:gd name="T0" fmla="*/ 47 w 47"/>
                <a:gd name="T1" fmla="*/ 114 h 114"/>
                <a:gd name="T2" fmla="*/ 37 w 47"/>
                <a:gd name="T3" fmla="*/ 103 h 114"/>
                <a:gd name="T4" fmla="*/ 27 w 47"/>
                <a:gd name="T5" fmla="*/ 91 h 114"/>
                <a:gd name="T6" fmla="*/ 17 w 47"/>
                <a:gd name="T7" fmla="*/ 76 h 114"/>
                <a:gd name="T8" fmla="*/ 7 w 47"/>
                <a:gd name="T9" fmla="*/ 61 h 114"/>
                <a:gd name="T10" fmla="*/ 3 w 47"/>
                <a:gd name="T11" fmla="*/ 47 h 114"/>
                <a:gd name="T12" fmla="*/ 0 w 47"/>
                <a:gd name="T13" fmla="*/ 29 h 114"/>
                <a:gd name="T14" fmla="*/ 0 w 47"/>
                <a:gd name="T15" fmla="*/ 14 h 114"/>
                <a:gd name="T16" fmla="*/ 7 w 47"/>
                <a:gd name="T17" fmla="*/ 0 h 114"/>
                <a:gd name="T18" fmla="*/ 10 w 47"/>
                <a:gd name="T19" fmla="*/ 5 h 114"/>
                <a:gd name="T20" fmla="*/ 13 w 47"/>
                <a:gd name="T21" fmla="*/ 8 h 114"/>
                <a:gd name="T22" fmla="*/ 17 w 47"/>
                <a:gd name="T23" fmla="*/ 14 h 114"/>
                <a:gd name="T24" fmla="*/ 20 w 47"/>
                <a:gd name="T25" fmla="*/ 17 h 114"/>
                <a:gd name="T26" fmla="*/ 23 w 47"/>
                <a:gd name="T27" fmla="*/ 23 h 114"/>
                <a:gd name="T28" fmla="*/ 27 w 47"/>
                <a:gd name="T29" fmla="*/ 29 h 114"/>
                <a:gd name="T30" fmla="*/ 30 w 47"/>
                <a:gd name="T31" fmla="*/ 35 h 114"/>
                <a:gd name="T32" fmla="*/ 33 w 47"/>
                <a:gd name="T33" fmla="*/ 38 h 114"/>
                <a:gd name="T34" fmla="*/ 37 w 47"/>
                <a:gd name="T35" fmla="*/ 47 h 114"/>
                <a:gd name="T36" fmla="*/ 40 w 47"/>
                <a:gd name="T37" fmla="*/ 58 h 114"/>
                <a:gd name="T38" fmla="*/ 43 w 47"/>
                <a:gd name="T39" fmla="*/ 67 h 114"/>
                <a:gd name="T40" fmla="*/ 43 w 47"/>
                <a:gd name="T41" fmla="*/ 76 h 114"/>
                <a:gd name="T42" fmla="*/ 43 w 47"/>
                <a:gd name="T43" fmla="*/ 85 h 114"/>
                <a:gd name="T44" fmla="*/ 47 w 47"/>
                <a:gd name="T45" fmla="*/ 97 h 114"/>
                <a:gd name="T46" fmla="*/ 47 w 47"/>
                <a:gd name="T47" fmla="*/ 106 h 114"/>
                <a:gd name="T48" fmla="*/ 47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47" y="114"/>
                  </a:moveTo>
                  <a:lnTo>
                    <a:pt x="37" y="103"/>
                  </a:lnTo>
                  <a:lnTo>
                    <a:pt x="27" y="91"/>
                  </a:lnTo>
                  <a:lnTo>
                    <a:pt x="17" y="76"/>
                  </a:lnTo>
                  <a:lnTo>
                    <a:pt x="7" y="61"/>
                  </a:lnTo>
                  <a:lnTo>
                    <a:pt x="3" y="47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7" y="0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7" y="14"/>
                  </a:lnTo>
                  <a:lnTo>
                    <a:pt x="20" y="17"/>
                  </a:lnTo>
                  <a:lnTo>
                    <a:pt x="23" y="23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3" y="38"/>
                  </a:lnTo>
                  <a:lnTo>
                    <a:pt x="37" y="47"/>
                  </a:lnTo>
                  <a:lnTo>
                    <a:pt x="40" y="58"/>
                  </a:lnTo>
                  <a:lnTo>
                    <a:pt x="43" y="67"/>
                  </a:lnTo>
                  <a:lnTo>
                    <a:pt x="43" y="76"/>
                  </a:lnTo>
                  <a:lnTo>
                    <a:pt x="43" y="85"/>
                  </a:lnTo>
                  <a:lnTo>
                    <a:pt x="47" y="97"/>
                  </a:lnTo>
                  <a:lnTo>
                    <a:pt x="47" y="106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5" name="Freeform 147"/>
            <p:cNvSpPr>
              <a:spLocks/>
            </p:cNvSpPr>
            <p:nvPr/>
          </p:nvSpPr>
          <p:spPr bwMode="auto">
            <a:xfrm>
              <a:off x="6203" y="4166"/>
              <a:ext cx="7" cy="85"/>
            </a:xfrm>
            <a:custGeom>
              <a:avLst/>
              <a:gdLst>
                <a:gd name="T0" fmla="*/ 3 w 7"/>
                <a:gd name="T1" fmla="*/ 85 h 85"/>
                <a:gd name="T2" fmla="*/ 0 w 7"/>
                <a:gd name="T3" fmla="*/ 74 h 85"/>
                <a:gd name="T4" fmla="*/ 0 w 7"/>
                <a:gd name="T5" fmla="*/ 62 h 85"/>
                <a:gd name="T6" fmla="*/ 0 w 7"/>
                <a:gd name="T7" fmla="*/ 53 h 85"/>
                <a:gd name="T8" fmla="*/ 0 w 7"/>
                <a:gd name="T9" fmla="*/ 41 h 85"/>
                <a:gd name="T10" fmla="*/ 0 w 7"/>
                <a:gd name="T11" fmla="*/ 32 h 85"/>
                <a:gd name="T12" fmla="*/ 0 w 7"/>
                <a:gd name="T13" fmla="*/ 21 h 85"/>
                <a:gd name="T14" fmla="*/ 0 w 7"/>
                <a:gd name="T15" fmla="*/ 12 h 85"/>
                <a:gd name="T16" fmla="*/ 3 w 7"/>
                <a:gd name="T17" fmla="*/ 0 h 85"/>
                <a:gd name="T18" fmla="*/ 3 w 7"/>
                <a:gd name="T19" fmla="*/ 12 h 85"/>
                <a:gd name="T20" fmla="*/ 7 w 7"/>
                <a:gd name="T21" fmla="*/ 21 h 85"/>
                <a:gd name="T22" fmla="*/ 7 w 7"/>
                <a:gd name="T23" fmla="*/ 32 h 85"/>
                <a:gd name="T24" fmla="*/ 7 w 7"/>
                <a:gd name="T25" fmla="*/ 41 h 85"/>
                <a:gd name="T26" fmla="*/ 7 w 7"/>
                <a:gd name="T27" fmla="*/ 53 h 85"/>
                <a:gd name="T28" fmla="*/ 7 w 7"/>
                <a:gd name="T29" fmla="*/ 62 h 85"/>
                <a:gd name="T30" fmla="*/ 3 w 7"/>
                <a:gd name="T31" fmla="*/ 74 h 85"/>
                <a:gd name="T32" fmla="*/ 3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3" y="85"/>
                  </a:moveTo>
                  <a:lnTo>
                    <a:pt x="0" y="74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0" y="41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0" y="12"/>
                  </a:lnTo>
                  <a:lnTo>
                    <a:pt x="3" y="0"/>
                  </a:lnTo>
                  <a:lnTo>
                    <a:pt x="3" y="12"/>
                  </a:lnTo>
                  <a:lnTo>
                    <a:pt x="7" y="21"/>
                  </a:lnTo>
                  <a:lnTo>
                    <a:pt x="7" y="32"/>
                  </a:lnTo>
                  <a:lnTo>
                    <a:pt x="7" y="41"/>
                  </a:lnTo>
                  <a:lnTo>
                    <a:pt x="7" y="53"/>
                  </a:lnTo>
                  <a:lnTo>
                    <a:pt x="7" y="62"/>
                  </a:lnTo>
                  <a:lnTo>
                    <a:pt x="3" y="74"/>
                  </a:lnTo>
                  <a:lnTo>
                    <a:pt x="3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6" name="Freeform 148"/>
            <p:cNvSpPr>
              <a:spLocks/>
            </p:cNvSpPr>
            <p:nvPr/>
          </p:nvSpPr>
          <p:spPr bwMode="auto">
            <a:xfrm>
              <a:off x="6480" y="4378"/>
              <a:ext cx="60" cy="38"/>
            </a:xfrm>
            <a:custGeom>
              <a:avLst/>
              <a:gdLst>
                <a:gd name="T0" fmla="*/ 60 w 60"/>
                <a:gd name="T1" fmla="*/ 38 h 38"/>
                <a:gd name="T2" fmla="*/ 47 w 60"/>
                <a:gd name="T3" fmla="*/ 38 h 38"/>
                <a:gd name="T4" fmla="*/ 37 w 60"/>
                <a:gd name="T5" fmla="*/ 38 h 38"/>
                <a:gd name="T6" fmla="*/ 27 w 60"/>
                <a:gd name="T7" fmla="*/ 35 h 38"/>
                <a:gd name="T8" fmla="*/ 20 w 60"/>
                <a:gd name="T9" fmla="*/ 29 h 38"/>
                <a:gd name="T10" fmla="*/ 14 w 60"/>
                <a:gd name="T11" fmla="*/ 26 h 38"/>
                <a:gd name="T12" fmla="*/ 7 w 60"/>
                <a:gd name="T13" fmla="*/ 18 h 38"/>
                <a:gd name="T14" fmla="*/ 3 w 60"/>
                <a:gd name="T15" fmla="*/ 9 h 38"/>
                <a:gd name="T16" fmla="*/ 0 w 60"/>
                <a:gd name="T17" fmla="*/ 0 h 38"/>
                <a:gd name="T18" fmla="*/ 0 w 60"/>
                <a:gd name="T19" fmla="*/ 0 h 38"/>
                <a:gd name="T20" fmla="*/ 10 w 60"/>
                <a:gd name="T21" fmla="*/ 0 h 38"/>
                <a:gd name="T22" fmla="*/ 20 w 60"/>
                <a:gd name="T23" fmla="*/ 3 h 38"/>
                <a:gd name="T24" fmla="*/ 30 w 60"/>
                <a:gd name="T25" fmla="*/ 6 h 38"/>
                <a:gd name="T26" fmla="*/ 37 w 60"/>
                <a:gd name="T27" fmla="*/ 12 h 38"/>
                <a:gd name="T28" fmla="*/ 44 w 60"/>
                <a:gd name="T29" fmla="*/ 15 h 38"/>
                <a:gd name="T30" fmla="*/ 50 w 60"/>
                <a:gd name="T31" fmla="*/ 21 h 38"/>
                <a:gd name="T32" fmla="*/ 54 w 60"/>
                <a:gd name="T33" fmla="*/ 29 h 38"/>
                <a:gd name="T34" fmla="*/ 6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60" y="38"/>
                  </a:moveTo>
                  <a:lnTo>
                    <a:pt x="47" y="38"/>
                  </a:lnTo>
                  <a:lnTo>
                    <a:pt x="37" y="38"/>
                  </a:lnTo>
                  <a:lnTo>
                    <a:pt x="27" y="35"/>
                  </a:lnTo>
                  <a:lnTo>
                    <a:pt x="20" y="29"/>
                  </a:lnTo>
                  <a:lnTo>
                    <a:pt x="14" y="26"/>
                  </a:ln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"/>
                  </a:lnTo>
                  <a:lnTo>
                    <a:pt x="30" y="6"/>
                  </a:lnTo>
                  <a:lnTo>
                    <a:pt x="37" y="12"/>
                  </a:lnTo>
                  <a:lnTo>
                    <a:pt x="44" y="15"/>
                  </a:lnTo>
                  <a:lnTo>
                    <a:pt x="50" y="21"/>
                  </a:lnTo>
                  <a:lnTo>
                    <a:pt x="54" y="29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7" name="Freeform 149"/>
            <p:cNvSpPr>
              <a:spLocks/>
            </p:cNvSpPr>
            <p:nvPr/>
          </p:nvSpPr>
          <p:spPr bwMode="auto">
            <a:xfrm>
              <a:off x="6594" y="4234"/>
              <a:ext cx="80" cy="76"/>
            </a:xfrm>
            <a:custGeom>
              <a:avLst/>
              <a:gdLst>
                <a:gd name="T0" fmla="*/ 0 w 80"/>
                <a:gd name="T1" fmla="*/ 76 h 76"/>
                <a:gd name="T2" fmla="*/ 6 w 80"/>
                <a:gd name="T3" fmla="*/ 62 h 76"/>
                <a:gd name="T4" fmla="*/ 13 w 80"/>
                <a:gd name="T5" fmla="*/ 50 h 76"/>
                <a:gd name="T6" fmla="*/ 20 w 80"/>
                <a:gd name="T7" fmla="*/ 38 h 76"/>
                <a:gd name="T8" fmla="*/ 26 w 80"/>
                <a:gd name="T9" fmla="*/ 29 h 76"/>
                <a:gd name="T10" fmla="*/ 36 w 80"/>
                <a:gd name="T11" fmla="*/ 20 h 76"/>
                <a:gd name="T12" fmla="*/ 50 w 80"/>
                <a:gd name="T13" fmla="*/ 12 h 76"/>
                <a:gd name="T14" fmla="*/ 63 w 80"/>
                <a:gd name="T15" fmla="*/ 6 h 76"/>
                <a:gd name="T16" fmla="*/ 80 w 80"/>
                <a:gd name="T17" fmla="*/ 0 h 76"/>
                <a:gd name="T18" fmla="*/ 80 w 80"/>
                <a:gd name="T19" fmla="*/ 0 h 76"/>
                <a:gd name="T20" fmla="*/ 73 w 80"/>
                <a:gd name="T21" fmla="*/ 14 h 76"/>
                <a:gd name="T22" fmla="*/ 66 w 80"/>
                <a:gd name="T23" fmla="*/ 26 h 76"/>
                <a:gd name="T24" fmla="*/ 60 w 80"/>
                <a:gd name="T25" fmla="*/ 38 h 76"/>
                <a:gd name="T26" fmla="*/ 50 w 80"/>
                <a:gd name="T27" fmla="*/ 47 h 76"/>
                <a:gd name="T28" fmla="*/ 40 w 80"/>
                <a:gd name="T29" fmla="*/ 56 h 76"/>
                <a:gd name="T30" fmla="*/ 30 w 80"/>
                <a:gd name="T31" fmla="*/ 65 h 76"/>
                <a:gd name="T32" fmla="*/ 16 w 80"/>
                <a:gd name="T33" fmla="*/ 70 h 76"/>
                <a:gd name="T34" fmla="*/ 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0" y="76"/>
                  </a:moveTo>
                  <a:lnTo>
                    <a:pt x="6" y="62"/>
                  </a:lnTo>
                  <a:lnTo>
                    <a:pt x="13" y="50"/>
                  </a:lnTo>
                  <a:lnTo>
                    <a:pt x="20" y="38"/>
                  </a:lnTo>
                  <a:lnTo>
                    <a:pt x="26" y="29"/>
                  </a:lnTo>
                  <a:lnTo>
                    <a:pt x="36" y="20"/>
                  </a:lnTo>
                  <a:lnTo>
                    <a:pt x="50" y="12"/>
                  </a:lnTo>
                  <a:lnTo>
                    <a:pt x="63" y="6"/>
                  </a:lnTo>
                  <a:lnTo>
                    <a:pt x="80" y="0"/>
                  </a:lnTo>
                  <a:lnTo>
                    <a:pt x="73" y="14"/>
                  </a:lnTo>
                  <a:lnTo>
                    <a:pt x="66" y="26"/>
                  </a:lnTo>
                  <a:lnTo>
                    <a:pt x="60" y="38"/>
                  </a:lnTo>
                  <a:lnTo>
                    <a:pt x="50" y="47"/>
                  </a:lnTo>
                  <a:lnTo>
                    <a:pt x="40" y="56"/>
                  </a:lnTo>
                  <a:lnTo>
                    <a:pt x="30" y="65"/>
                  </a:lnTo>
                  <a:lnTo>
                    <a:pt x="16" y="7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8" name="Freeform 150"/>
            <p:cNvSpPr>
              <a:spLocks/>
            </p:cNvSpPr>
            <p:nvPr/>
          </p:nvSpPr>
          <p:spPr bwMode="auto">
            <a:xfrm>
              <a:off x="6430" y="4225"/>
              <a:ext cx="87" cy="68"/>
            </a:xfrm>
            <a:custGeom>
              <a:avLst/>
              <a:gdLst>
                <a:gd name="T0" fmla="*/ 0 w 87"/>
                <a:gd name="T1" fmla="*/ 68 h 68"/>
                <a:gd name="T2" fmla="*/ 10 w 87"/>
                <a:gd name="T3" fmla="*/ 59 h 68"/>
                <a:gd name="T4" fmla="*/ 17 w 87"/>
                <a:gd name="T5" fmla="*/ 47 h 68"/>
                <a:gd name="T6" fmla="*/ 27 w 87"/>
                <a:gd name="T7" fmla="*/ 38 h 68"/>
                <a:gd name="T8" fmla="*/ 37 w 87"/>
                <a:gd name="T9" fmla="*/ 29 h 68"/>
                <a:gd name="T10" fmla="*/ 50 w 87"/>
                <a:gd name="T11" fmla="*/ 23 h 68"/>
                <a:gd name="T12" fmla="*/ 60 w 87"/>
                <a:gd name="T13" fmla="*/ 15 h 68"/>
                <a:gd name="T14" fmla="*/ 74 w 87"/>
                <a:gd name="T15" fmla="*/ 9 h 68"/>
                <a:gd name="T16" fmla="*/ 87 w 87"/>
                <a:gd name="T17" fmla="*/ 0 h 68"/>
                <a:gd name="T18" fmla="*/ 87 w 87"/>
                <a:gd name="T19" fmla="*/ 0 h 68"/>
                <a:gd name="T20" fmla="*/ 84 w 87"/>
                <a:gd name="T21" fmla="*/ 18 h 68"/>
                <a:gd name="T22" fmla="*/ 77 w 87"/>
                <a:gd name="T23" fmla="*/ 32 h 68"/>
                <a:gd name="T24" fmla="*/ 70 w 87"/>
                <a:gd name="T25" fmla="*/ 41 h 68"/>
                <a:gd name="T26" fmla="*/ 60 w 87"/>
                <a:gd name="T27" fmla="*/ 50 h 68"/>
                <a:gd name="T28" fmla="*/ 47 w 87"/>
                <a:gd name="T29" fmla="*/ 59 h 68"/>
                <a:gd name="T30" fmla="*/ 33 w 87"/>
                <a:gd name="T31" fmla="*/ 62 h 68"/>
                <a:gd name="T32" fmla="*/ 20 w 87"/>
                <a:gd name="T33" fmla="*/ 68 h 68"/>
                <a:gd name="T34" fmla="*/ 0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0" y="68"/>
                  </a:moveTo>
                  <a:lnTo>
                    <a:pt x="10" y="59"/>
                  </a:lnTo>
                  <a:lnTo>
                    <a:pt x="17" y="47"/>
                  </a:lnTo>
                  <a:lnTo>
                    <a:pt x="27" y="38"/>
                  </a:lnTo>
                  <a:lnTo>
                    <a:pt x="37" y="29"/>
                  </a:lnTo>
                  <a:lnTo>
                    <a:pt x="50" y="23"/>
                  </a:lnTo>
                  <a:lnTo>
                    <a:pt x="60" y="15"/>
                  </a:lnTo>
                  <a:lnTo>
                    <a:pt x="74" y="9"/>
                  </a:lnTo>
                  <a:lnTo>
                    <a:pt x="87" y="0"/>
                  </a:lnTo>
                  <a:lnTo>
                    <a:pt x="84" y="18"/>
                  </a:lnTo>
                  <a:lnTo>
                    <a:pt x="77" y="32"/>
                  </a:lnTo>
                  <a:lnTo>
                    <a:pt x="70" y="41"/>
                  </a:lnTo>
                  <a:lnTo>
                    <a:pt x="60" y="50"/>
                  </a:lnTo>
                  <a:lnTo>
                    <a:pt x="47" y="59"/>
                  </a:lnTo>
                  <a:lnTo>
                    <a:pt x="33" y="62"/>
                  </a:lnTo>
                  <a:lnTo>
                    <a:pt x="2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29" name="Freeform 151"/>
            <p:cNvSpPr>
              <a:spLocks/>
            </p:cNvSpPr>
            <p:nvPr/>
          </p:nvSpPr>
          <p:spPr bwMode="auto">
            <a:xfrm>
              <a:off x="6290" y="4160"/>
              <a:ext cx="127" cy="27"/>
            </a:xfrm>
            <a:custGeom>
              <a:avLst/>
              <a:gdLst>
                <a:gd name="T0" fmla="*/ 127 w 127"/>
                <a:gd name="T1" fmla="*/ 12 h 27"/>
                <a:gd name="T2" fmla="*/ 113 w 127"/>
                <a:gd name="T3" fmla="*/ 15 h 27"/>
                <a:gd name="T4" fmla="*/ 97 w 127"/>
                <a:gd name="T5" fmla="*/ 18 h 27"/>
                <a:gd name="T6" fmla="*/ 80 w 127"/>
                <a:gd name="T7" fmla="*/ 21 h 27"/>
                <a:gd name="T8" fmla="*/ 63 w 127"/>
                <a:gd name="T9" fmla="*/ 24 h 27"/>
                <a:gd name="T10" fmla="*/ 47 w 127"/>
                <a:gd name="T11" fmla="*/ 27 h 27"/>
                <a:gd name="T12" fmla="*/ 30 w 127"/>
                <a:gd name="T13" fmla="*/ 27 h 27"/>
                <a:gd name="T14" fmla="*/ 17 w 127"/>
                <a:gd name="T15" fmla="*/ 24 h 27"/>
                <a:gd name="T16" fmla="*/ 0 w 127"/>
                <a:gd name="T17" fmla="*/ 18 h 27"/>
                <a:gd name="T18" fmla="*/ 0 w 127"/>
                <a:gd name="T19" fmla="*/ 18 h 27"/>
                <a:gd name="T20" fmla="*/ 20 w 127"/>
                <a:gd name="T21" fmla="*/ 12 h 27"/>
                <a:gd name="T22" fmla="*/ 33 w 127"/>
                <a:gd name="T23" fmla="*/ 6 h 27"/>
                <a:gd name="T24" fmla="*/ 50 w 127"/>
                <a:gd name="T25" fmla="*/ 0 h 27"/>
                <a:gd name="T26" fmla="*/ 63 w 127"/>
                <a:gd name="T27" fmla="*/ 0 h 27"/>
                <a:gd name="T28" fmla="*/ 77 w 127"/>
                <a:gd name="T29" fmla="*/ 0 h 27"/>
                <a:gd name="T30" fmla="*/ 90 w 127"/>
                <a:gd name="T31" fmla="*/ 0 h 27"/>
                <a:gd name="T32" fmla="*/ 107 w 127"/>
                <a:gd name="T33" fmla="*/ 6 h 27"/>
                <a:gd name="T34" fmla="*/ 127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127" y="12"/>
                  </a:moveTo>
                  <a:lnTo>
                    <a:pt x="113" y="15"/>
                  </a:lnTo>
                  <a:lnTo>
                    <a:pt x="97" y="18"/>
                  </a:lnTo>
                  <a:lnTo>
                    <a:pt x="80" y="21"/>
                  </a:lnTo>
                  <a:lnTo>
                    <a:pt x="63" y="24"/>
                  </a:lnTo>
                  <a:lnTo>
                    <a:pt x="47" y="27"/>
                  </a:lnTo>
                  <a:lnTo>
                    <a:pt x="30" y="27"/>
                  </a:lnTo>
                  <a:lnTo>
                    <a:pt x="17" y="24"/>
                  </a:lnTo>
                  <a:lnTo>
                    <a:pt x="0" y="18"/>
                  </a:lnTo>
                  <a:lnTo>
                    <a:pt x="20" y="12"/>
                  </a:lnTo>
                  <a:lnTo>
                    <a:pt x="33" y="6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7" y="0"/>
                  </a:lnTo>
                  <a:lnTo>
                    <a:pt x="90" y="0"/>
                  </a:lnTo>
                  <a:lnTo>
                    <a:pt x="107" y="6"/>
                  </a:lnTo>
                  <a:lnTo>
                    <a:pt x="127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0" name="Freeform 152"/>
            <p:cNvSpPr>
              <a:spLocks/>
            </p:cNvSpPr>
            <p:nvPr/>
          </p:nvSpPr>
          <p:spPr bwMode="auto">
            <a:xfrm>
              <a:off x="6220" y="3978"/>
              <a:ext cx="67" cy="73"/>
            </a:xfrm>
            <a:custGeom>
              <a:avLst/>
              <a:gdLst>
                <a:gd name="T0" fmla="*/ 67 w 67"/>
                <a:gd name="T1" fmla="*/ 73 h 73"/>
                <a:gd name="T2" fmla="*/ 50 w 67"/>
                <a:gd name="T3" fmla="*/ 67 h 73"/>
                <a:gd name="T4" fmla="*/ 37 w 67"/>
                <a:gd name="T5" fmla="*/ 59 h 73"/>
                <a:gd name="T6" fmla="*/ 27 w 67"/>
                <a:gd name="T7" fmla="*/ 53 h 73"/>
                <a:gd name="T8" fmla="*/ 20 w 67"/>
                <a:gd name="T9" fmla="*/ 44 h 73"/>
                <a:gd name="T10" fmla="*/ 13 w 67"/>
                <a:gd name="T11" fmla="*/ 35 h 73"/>
                <a:gd name="T12" fmla="*/ 10 w 67"/>
                <a:gd name="T13" fmla="*/ 26 h 73"/>
                <a:gd name="T14" fmla="*/ 3 w 67"/>
                <a:gd name="T15" fmla="*/ 15 h 73"/>
                <a:gd name="T16" fmla="*/ 0 w 67"/>
                <a:gd name="T17" fmla="*/ 0 h 73"/>
                <a:gd name="T18" fmla="*/ 13 w 67"/>
                <a:gd name="T19" fmla="*/ 3 h 73"/>
                <a:gd name="T20" fmla="*/ 27 w 67"/>
                <a:gd name="T21" fmla="*/ 9 h 73"/>
                <a:gd name="T22" fmla="*/ 37 w 67"/>
                <a:gd name="T23" fmla="*/ 17 h 73"/>
                <a:gd name="T24" fmla="*/ 43 w 67"/>
                <a:gd name="T25" fmla="*/ 29 h 73"/>
                <a:gd name="T26" fmla="*/ 53 w 67"/>
                <a:gd name="T27" fmla="*/ 38 h 73"/>
                <a:gd name="T28" fmla="*/ 57 w 67"/>
                <a:gd name="T29" fmla="*/ 50 h 73"/>
                <a:gd name="T30" fmla="*/ 63 w 67"/>
                <a:gd name="T31" fmla="*/ 62 h 73"/>
                <a:gd name="T32" fmla="*/ 67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67" y="73"/>
                  </a:moveTo>
                  <a:lnTo>
                    <a:pt x="50" y="67"/>
                  </a:lnTo>
                  <a:lnTo>
                    <a:pt x="37" y="59"/>
                  </a:lnTo>
                  <a:lnTo>
                    <a:pt x="27" y="53"/>
                  </a:lnTo>
                  <a:lnTo>
                    <a:pt x="20" y="44"/>
                  </a:lnTo>
                  <a:lnTo>
                    <a:pt x="13" y="35"/>
                  </a:lnTo>
                  <a:lnTo>
                    <a:pt x="10" y="26"/>
                  </a:lnTo>
                  <a:lnTo>
                    <a:pt x="3" y="15"/>
                  </a:lnTo>
                  <a:lnTo>
                    <a:pt x="0" y="0"/>
                  </a:lnTo>
                  <a:lnTo>
                    <a:pt x="13" y="3"/>
                  </a:lnTo>
                  <a:lnTo>
                    <a:pt x="27" y="9"/>
                  </a:lnTo>
                  <a:lnTo>
                    <a:pt x="37" y="17"/>
                  </a:lnTo>
                  <a:lnTo>
                    <a:pt x="43" y="29"/>
                  </a:lnTo>
                  <a:lnTo>
                    <a:pt x="53" y="38"/>
                  </a:lnTo>
                  <a:lnTo>
                    <a:pt x="57" y="50"/>
                  </a:lnTo>
                  <a:lnTo>
                    <a:pt x="63" y="62"/>
                  </a:lnTo>
                  <a:lnTo>
                    <a:pt x="67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1" name="Freeform 153"/>
            <p:cNvSpPr>
              <a:spLocks/>
            </p:cNvSpPr>
            <p:nvPr/>
          </p:nvSpPr>
          <p:spPr bwMode="auto">
            <a:xfrm>
              <a:off x="6133" y="4025"/>
              <a:ext cx="47" cy="79"/>
            </a:xfrm>
            <a:custGeom>
              <a:avLst/>
              <a:gdLst>
                <a:gd name="T0" fmla="*/ 0 w 47"/>
                <a:gd name="T1" fmla="*/ 79 h 79"/>
                <a:gd name="T2" fmla="*/ 0 w 47"/>
                <a:gd name="T3" fmla="*/ 65 h 79"/>
                <a:gd name="T4" fmla="*/ 0 w 47"/>
                <a:gd name="T5" fmla="*/ 53 h 79"/>
                <a:gd name="T6" fmla="*/ 3 w 47"/>
                <a:gd name="T7" fmla="*/ 38 h 79"/>
                <a:gd name="T8" fmla="*/ 3 w 47"/>
                <a:gd name="T9" fmla="*/ 26 h 79"/>
                <a:gd name="T10" fmla="*/ 10 w 47"/>
                <a:gd name="T11" fmla="*/ 18 h 79"/>
                <a:gd name="T12" fmla="*/ 20 w 47"/>
                <a:gd name="T13" fmla="*/ 9 h 79"/>
                <a:gd name="T14" fmla="*/ 30 w 47"/>
                <a:gd name="T15" fmla="*/ 3 h 79"/>
                <a:gd name="T16" fmla="*/ 47 w 47"/>
                <a:gd name="T17" fmla="*/ 0 h 79"/>
                <a:gd name="T18" fmla="*/ 47 w 47"/>
                <a:gd name="T19" fmla="*/ 0 h 79"/>
                <a:gd name="T20" fmla="*/ 40 w 47"/>
                <a:gd name="T21" fmla="*/ 12 h 79"/>
                <a:gd name="T22" fmla="*/ 37 w 47"/>
                <a:gd name="T23" fmla="*/ 20 h 79"/>
                <a:gd name="T24" fmla="*/ 33 w 47"/>
                <a:gd name="T25" fmla="*/ 29 h 79"/>
                <a:gd name="T26" fmla="*/ 30 w 47"/>
                <a:gd name="T27" fmla="*/ 38 h 79"/>
                <a:gd name="T28" fmla="*/ 23 w 47"/>
                <a:gd name="T29" fmla="*/ 47 h 79"/>
                <a:gd name="T30" fmla="*/ 20 w 47"/>
                <a:gd name="T31" fmla="*/ 59 h 79"/>
                <a:gd name="T32" fmla="*/ 10 w 47"/>
                <a:gd name="T33" fmla="*/ 68 h 79"/>
                <a:gd name="T34" fmla="*/ 0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0" y="79"/>
                  </a:move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3" y="26"/>
                  </a:lnTo>
                  <a:lnTo>
                    <a:pt x="10" y="18"/>
                  </a:lnTo>
                  <a:lnTo>
                    <a:pt x="20" y="9"/>
                  </a:lnTo>
                  <a:lnTo>
                    <a:pt x="30" y="3"/>
                  </a:lnTo>
                  <a:lnTo>
                    <a:pt x="47" y="0"/>
                  </a:lnTo>
                  <a:lnTo>
                    <a:pt x="40" y="12"/>
                  </a:lnTo>
                  <a:lnTo>
                    <a:pt x="37" y="20"/>
                  </a:lnTo>
                  <a:lnTo>
                    <a:pt x="33" y="29"/>
                  </a:lnTo>
                  <a:lnTo>
                    <a:pt x="30" y="38"/>
                  </a:lnTo>
                  <a:lnTo>
                    <a:pt x="23" y="47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2" name="Freeform 154"/>
            <p:cNvSpPr>
              <a:spLocks/>
            </p:cNvSpPr>
            <p:nvPr/>
          </p:nvSpPr>
          <p:spPr bwMode="auto">
            <a:xfrm>
              <a:off x="6507" y="2977"/>
              <a:ext cx="110" cy="239"/>
            </a:xfrm>
            <a:custGeom>
              <a:avLst/>
              <a:gdLst>
                <a:gd name="T0" fmla="*/ 0 w 110"/>
                <a:gd name="T1" fmla="*/ 239 h 239"/>
                <a:gd name="T2" fmla="*/ 10 w 110"/>
                <a:gd name="T3" fmla="*/ 221 h 239"/>
                <a:gd name="T4" fmla="*/ 20 w 110"/>
                <a:gd name="T5" fmla="*/ 189 h 239"/>
                <a:gd name="T6" fmla="*/ 37 w 110"/>
                <a:gd name="T7" fmla="*/ 153 h 239"/>
                <a:gd name="T8" fmla="*/ 53 w 110"/>
                <a:gd name="T9" fmla="*/ 112 h 239"/>
                <a:gd name="T10" fmla="*/ 70 w 110"/>
                <a:gd name="T11" fmla="*/ 71 h 239"/>
                <a:gd name="T12" fmla="*/ 83 w 110"/>
                <a:gd name="T13" fmla="*/ 36 h 239"/>
                <a:gd name="T14" fmla="*/ 97 w 110"/>
                <a:gd name="T15" fmla="*/ 9 h 239"/>
                <a:gd name="T16" fmla="*/ 107 w 110"/>
                <a:gd name="T17" fmla="*/ 0 h 239"/>
                <a:gd name="T18" fmla="*/ 110 w 110"/>
                <a:gd name="T19" fmla="*/ 0 h 239"/>
                <a:gd name="T20" fmla="*/ 103 w 110"/>
                <a:gd name="T21" fmla="*/ 6 h 239"/>
                <a:gd name="T22" fmla="*/ 100 w 110"/>
                <a:gd name="T23" fmla="*/ 12 h 239"/>
                <a:gd name="T24" fmla="*/ 100 w 110"/>
                <a:gd name="T25" fmla="*/ 21 h 239"/>
                <a:gd name="T26" fmla="*/ 103 w 110"/>
                <a:gd name="T27" fmla="*/ 33 h 239"/>
                <a:gd name="T28" fmla="*/ 103 w 110"/>
                <a:gd name="T29" fmla="*/ 42 h 239"/>
                <a:gd name="T30" fmla="*/ 103 w 110"/>
                <a:gd name="T31" fmla="*/ 53 h 239"/>
                <a:gd name="T32" fmla="*/ 107 w 110"/>
                <a:gd name="T33" fmla="*/ 62 h 239"/>
                <a:gd name="T34" fmla="*/ 103 w 110"/>
                <a:gd name="T35" fmla="*/ 71 h 239"/>
                <a:gd name="T36" fmla="*/ 103 w 110"/>
                <a:gd name="T37" fmla="*/ 77 h 239"/>
                <a:gd name="T38" fmla="*/ 103 w 110"/>
                <a:gd name="T39" fmla="*/ 80 h 239"/>
                <a:gd name="T40" fmla="*/ 100 w 110"/>
                <a:gd name="T41" fmla="*/ 83 h 239"/>
                <a:gd name="T42" fmla="*/ 97 w 110"/>
                <a:gd name="T43" fmla="*/ 86 h 239"/>
                <a:gd name="T44" fmla="*/ 97 w 110"/>
                <a:gd name="T45" fmla="*/ 89 h 239"/>
                <a:gd name="T46" fmla="*/ 93 w 110"/>
                <a:gd name="T47" fmla="*/ 95 h 239"/>
                <a:gd name="T48" fmla="*/ 93 w 110"/>
                <a:gd name="T49" fmla="*/ 98 h 239"/>
                <a:gd name="T50" fmla="*/ 90 w 110"/>
                <a:gd name="T51" fmla="*/ 101 h 239"/>
                <a:gd name="T52" fmla="*/ 80 w 110"/>
                <a:gd name="T53" fmla="*/ 121 h 239"/>
                <a:gd name="T54" fmla="*/ 73 w 110"/>
                <a:gd name="T55" fmla="*/ 142 h 239"/>
                <a:gd name="T56" fmla="*/ 67 w 110"/>
                <a:gd name="T57" fmla="*/ 159 h 239"/>
                <a:gd name="T58" fmla="*/ 57 w 110"/>
                <a:gd name="T59" fmla="*/ 177 h 239"/>
                <a:gd name="T60" fmla="*/ 47 w 110"/>
                <a:gd name="T61" fmla="*/ 192 h 239"/>
                <a:gd name="T62" fmla="*/ 37 w 110"/>
                <a:gd name="T63" fmla="*/ 206 h 239"/>
                <a:gd name="T64" fmla="*/ 20 w 110"/>
                <a:gd name="T65" fmla="*/ 224 h 239"/>
                <a:gd name="T66" fmla="*/ 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0" y="239"/>
                  </a:moveTo>
                  <a:lnTo>
                    <a:pt x="10" y="221"/>
                  </a:lnTo>
                  <a:lnTo>
                    <a:pt x="20" y="189"/>
                  </a:lnTo>
                  <a:lnTo>
                    <a:pt x="37" y="153"/>
                  </a:lnTo>
                  <a:lnTo>
                    <a:pt x="53" y="112"/>
                  </a:lnTo>
                  <a:lnTo>
                    <a:pt x="70" y="71"/>
                  </a:lnTo>
                  <a:lnTo>
                    <a:pt x="83" y="36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10" y="0"/>
                  </a:lnTo>
                  <a:lnTo>
                    <a:pt x="103" y="6"/>
                  </a:lnTo>
                  <a:lnTo>
                    <a:pt x="100" y="12"/>
                  </a:lnTo>
                  <a:lnTo>
                    <a:pt x="100" y="21"/>
                  </a:lnTo>
                  <a:lnTo>
                    <a:pt x="103" y="33"/>
                  </a:lnTo>
                  <a:lnTo>
                    <a:pt x="103" y="42"/>
                  </a:lnTo>
                  <a:lnTo>
                    <a:pt x="103" y="53"/>
                  </a:lnTo>
                  <a:lnTo>
                    <a:pt x="107" y="62"/>
                  </a:lnTo>
                  <a:lnTo>
                    <a:pt x="103" y="71"/>
                  </a:lnTo>
                  <a:lnTo>
                    <a:pt x="103" y="77"/>
                  </a:lnTo>
                  <a:lnTo>
                    <a:pt x="103" y="80"/>
                  </a:lnTo>
                  <a:lnTo>
                    <a:pt x="100" y="83"/>
                  </a:lnTo>
                  <a:lnTo>
                    <a:pt x="97" y="86"/>
                  </a:lnTo>
                  <a:lnTo>
                    <a:pt x="97" y="89"/>
                  </a:lnTo>
                  <a:lnTo>
                    <a:pt x="93" y="95"/>
                  </a:lnTo>
                  <a:lnTo>
                    <a:pt x="93" y="98"/>
                  </a:lnTo>
                  <a:lnTo>
                    <a:pt x="90" y="101"/>
                  </a:lnTo>
                  <a:lnTo>
                    <a:pt x="80" y="121"/>
                  </a:lnTo>
                  <a:lnTo>
                    <a:pt x="73" y="142"/>
                  </a:lnTo>
                  <a:lnTo>
                    <a:pt x="67" y="159"/>
                  </a:lnTo>
                  <a:lnTo>
                    <a:pt x="57" y="177"/>
                  </a:lnTo>
                  <a:lnTo>
                    <a:pt x="47" y="192"/>
                  </a:lnTo>
                  <a:lnTo>
                    <a:pt x="37" y="206"/>
                  </a:lnTo>
                  <a:lnTo>
                    <a:pt x="20" y="224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3" name="Freeform 155"/>
            <p:cNvSpPr>
              <a:spLocks noEditPoints="1"/>
            </p:cNvSpPr>
            <p:nvPr/>
          </p:nvSpPr>
          <p:spPr bwMode="auto">
            <a:xfrm>
              <a:off x="930" y="2265"/>
              <a:ext cx="3578" cy="2263"/>
            </a:xfrm>
            <a:custGeom>
              <a:avLst/>
              <a:gdLst>
                <a:gd name="T0" fmla="*/ 898 w 3578"/>
                <a:gd name="T1" fmla="*/ 1972 h 2263"/>
                <a:gd name="T2" fmla="*/ 1552 w 3578"/>
                <a:gd name="T3" fmla="*/ 1913 h 2263"/>
                <a:gd name="T4" fmla="*/ 1919 w 3578"/>
                <a:gd name="T5" fmla="*/ 1901 h 2263"/>
                <a:gd name="T6" fmla="*/ 2043 w 3578"/>
                <a:gd name="T7" fmla="*/ 2004 h 2263"/>
                <a:gd name="T8" fmla="*/ 1665 w 3578"/>
                <a:gd name="T9" fmla="*/ 1866 h 2263"/>
                <a:gd name="T10" fmla="*/ 1906 w 3578"/>
                <a:gd name="T11" fmla="*/ 1775 h 2263"/>
                <a:gd name="T12" fmla="*/ 2106 w 3578"/>
                <a:gd name="T13" fmla="*/ 1948 h 2263"/>
                <a:gd name="T14" fmla="*/ 1889 w 3578"/>
                <a:gd name="T15" fmla="*/ 1760 h 2263"/>
                <a:gd name="T16" fmla="*/ 2236 w 3578"/>
                <a:gd name="T17" fmla="*/ 1889 h 2263"/>
                <a:gd name="T18" fmla="*/ 2256 w 3578"/>
                <a:gd name="T19" fmla="*/ 2098 h 2263"/>
                <a:gd name="T20" fmla="*/ 3578 w 3578"/>
                <a:gd name="T21" fmla="*/ 1957 h 2263"/>
                <a:gd name="T22" fmla="*/ 2193 w 3578"/>
                <a:gd name="T23" fmla="*/ 1733 h 2263"/>
                <a:gd name="T24" fmla="*/ 1342 w 3578"/>
                <a:gd name="T25" fmla="*/ 1975 h 2263"/>
                <a:gd name="T26" fmla="*/ 1702 w 3578"/>
                <a:gd name="T27" fmla="*/ 1728 h 2263"/>
                <a:gd name="T28" fmla="*/ 1655 w 3578"/>
                <a:gd name="T29" fmla="*/ 1601 h 2263"/>
                <a:gd name="T30" fmla="*/ 1862 w 3578"/>
                <a:gd name="T31" fmla="*/ 1460 h 2263"/>
                <a:gd name="T32" fmla="*/ 1872 w 3578"/>
                <a:gd name="T33" fmla="*/ 1383 h 2263"/>
                <a:gd name="T34" fmla="*/ 1782 w 3578"/>
                <a:gd name="T35" fmla="*/ 1404 h 2263"/>
                <a:gd name="T36" fmla="*/ 1672 w 3578"/>
                <a:gd name="T37" fmla="*/ 1372 h 2263"/>
                <a:gd name="T38" fmla="*/ 1579 w 3578"/>
                <a:gd name="T39" fmla="*/ 1557 h 2263"/>
                <a:gd name="T40" fmla="*/ 1539 w 3578"/>
                <a:gd name="T41" fmla="*/ 1769 h 2263"/>
                <a:gd name="T42" fmla="*/ 1388 w 3578"/>
                <a:gd name="T43" fmla="*/ 1716 h 2263"/>
                <a:gd name="T44" fmla="*/ 1031 w 3578"/>
                <a:gd name="T45" fmla="*/ 1986 h 2263"/>
                <a:gd name="T46" fmla="*/ 1045 w 3578"/>
                <a:gd name="T47" fmla="*/ 1842 h 2263"/>
                <a:gd name="T48" fmla="*/ 958 w 3578"/>
                <a:gd name="T49" fmla="*/ 1360 h 2263"/>
                <a:gd name="T50" fmla="*/ 904 w 3578"/>
                <a:gd name="T51" fmla="*/ 1633 h 2263"/>
                <a:gd name="T52" fmla="*/ 914 w 3578"/>
                <a:gd name="T53" fmla="*/ 1554 h 2263"/>
                <a:gd name="T54" fmla="*/ 928 w 3578"/>
                <a:gd name="T55" fmla="*/ 1401 h 2263"/>
                <a:gd name="T56" fmla="*/ 898 w 3578"/>
                <a:gd name="T57" fmla="*/ 1848 h 2263"/>
                <a:gd name="T58" fmla="*/ 501 w 3578"/>
                <a:gd name="T59" fmla="*/ 1260 h 2263"/>
                <a:gd name="T60" fmla="*/ 464 w 3578"/>
                <a:gd name="T61" fmla="*/ 1004 h 2263"/>
                <a:gd name="T62" fmla="*/ 254 w 3578"/>
                <a:gd name="T63" fmla="*/ 577 h 2263"/>
                <a:gd name="T64" fmla="*/ 47 w 3578"/>
                <a:gd name="T65" fmla="*/ 1004 h 2263"/>
                <a:gd name="T66" fmla="*/ 63 w 3578"/>
                <a:gd name="T67" fmla="*/ 1086 h 2263"/>
                <a:gd name="T68" fmla="*/ 157 w 3578"/>
                <a:gd name="T69" fmla="*/ 1369 h 2263"/>
                <a:gd name="T70" fmla="*/ 194 w 3578"/>
                <a:gd name="T71" fmla="*/ 1436 h 2263"/>
                <a:gd name="T72" fmla="*/ 227 w 3578"/>
                <a:gd name="T73" fmla="*/ 1548 h 2263"/>
                <a:gd name="T74" fmla="*/ 244 w 3578"/>
                <a:gd name="T75" fmla="*/ 1625 h 2263"/>
                <a:gd name="T76" fmla="*/ 324 w 3578"/>
                <a:gd name="T77" fmla="*/ 1563 h 2263"/>
                <a:gd name="T78" fmla="*/ 274 w 3578"/>
                <a:gd name="T79" fmla="*/ 1307 h 2263"/>
                <a:gd name="T80" fmla="*/ 574 w 3578"/>
                <a:gd name="T81" fmla="*/ 1813 h 2263"/>
                <a:gd name="T82" fmla="*/ 434 w 3578"/>
                <a:gd name="T83" fmla="*/ 1919 h 2263"/>
                <a:gd name="T84" fmla="*/ 511 w 3578"/>
                <a:gd name="T85" fmla="*/ 2010 h 2263"/>
                <a:gd name="T86" fmla="*/ 327 w 3578"/>
                <a:gd name="T87" fmla="*/ 1948 h 2263"/>
                <a:gd name="T88" fmla="*/ 327 w 3578"/>
                <a:gd name="T89" fmla="*/ 2001 h 2263"/>
                <a:gd name="T90" fmla="*/ 230 w 3578"/>
                <a:gd name="T91" fmla="*/ 2039 h 2263"/>
                <a:gd name="T92" fmla="*/ 367 w 3578"/>
                <a:gd name="T93" fmla="*/ 2084 h 2263"/>
                <a:gd name="T94" fmla="*/ 454 w 3578"/>
                <a:gd name="T95" fmla="*/ 2063 h 2263"/>
                <a:gd name="T96" fmla="*/ 534 w 3578"/>
                <a:gd name="T97" fmla="*/ 2142 h 2263"/>
                <a:gd name="T98" fmla="*/ 657 w 3578"/>
                <a:gd name="T99" fmla="*/ 1989 h 2263"/>
                <a:gd name="T100" fmla="*/ 758 w 3578"/>
                <a:gd name="T101" fmla="*/ 1904 h 2263"/>
                <a:gd name="T102" fmla="*/ 317 w 3578"/>
                <a:gd name="T103" fmla="*/ 2201 h 2263"/>
                <a:gd name="T104" fmla="*/ 217 w 3578"/>
                <a:gd name="T105" fmla="*/ 1807 h 2263"/>
                <a:gd name="T106" fmla="*/ 230 w 3578"/>
                <a:gd name="T107" fmla="*/ 1739 h 2263"/>
                <a:gd name="T108" fmla="*/ 47 w 3578"/>
                <a:gd name="T109" fmla="*/ 2078 h 2263"/>
                <a:gd name="T110" fmla="*/ 718 w 3578"/>
                <a:gd name="T111" fmla="*/ 1592 h 2263"/>
                <a:gd name="T112" fmla="*/ 754 w 3578"/>
                <a:gd name="T113" fmla="*/ 1733 h 2263"/>
                <a:gd name="T114" fmla="*/ 594 w 3578"/>
                <a:gd name="T115" fmla="*/ 1386 h 2263"/>
                <a:gd name="T116" fmla="*/ 424 w 3578"/>
                <a:gd name="T117" fmla="*/ 1480 h 2263"/>
                <a:gd name="T118" fmla="*/ 254 w 3578"/>
                <a:gd name="T119" fmla="*/ 1186 h 22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78"/>
                <a:gd name="T181" fmla="*/ 0 h 2263"/>
                <a:gd name="T182" fmla="*/ 3578 w 3578"/>
                <a:gd name="T183" fmla="*/ 2263 h 22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78" h="2263">
                  <a:moveTo>
                    <a:pt x="547" y="2257"/>
                  </a:moveTo>
                  <a:lnTo>
                    <a:pt x="641" y="2228"/>
                  </a:lnTo>
                  <a:lnTo>
                    <a:pt x="704" y="2184"/>
                  </a:lnTo>
                  <a:lnTo>
                    <a:pt x="768" y="2122"/>
                  </a:lnTo>
                  <a:lnTo>
                    <a:pt x="831" y="1989"/>
                  </a:lnTo>
                  <a:lnTo>
                    <a:pt x="844" y="1948"/>
                  </a:lnTo>
                  <a:lnTo>
                    <a:pt x="861" y="1948"/>
                  </a:lnTo>
                  <a:lnTo>
                    <a:pt x="898" y="1972"/>
                  </a:lnTo>
                  <a:lnTo>
                    <a:pt x="1018" y="2004"/>
                  </a:lnTo>
                  <a:lnTo>
                    <a:pt x="1185" y="2016"/>
                  </a:lnTo>
                  <a:lnTo>
                    <a:pt x="1232" y="2007"/>
                  </a:lnTo>
                  <a:lnTo>
                    <a:pt x="1255" y="1995"/>
                  </a:lnTo>
                  <a:lnTo>
                    <a:pt x="1295" y="1995"/>
                  </a:lnTo>
                  <a:lnTo>
                    <a:pt x="1442" y="1957"/>
                  </a:lnTo>
                  <a:lnTo>
                    <a:pt x="1532" y="1910"/>
                  </a:lnTo>
                  <a:lnTo>
                    <a:pt x="1552" y="1913"/>
                  </a:lnTo>
                  <a:lnTo>
                    <a:pt x="1565" y="1913"/>
                  </a:lnTo>
                  <a:lnTo>
                    <a:pt x="1595" y="1895"/>
                  </a:lnTo>
                  <a:lnTo>
                    <a:pt x="1632" y="1886"/>
                  </a:lnTo>
                  <a:lnTo>
                    <a:pt x="1669" y="1875"/>
                  </a:lnTo>
                  <a:lnTo>
                    <a:pt x="1672" y="1875"/>
                  </a:lnTo>
                  <a:lnTo>
                    <a:pt x="1776" y="1860"/>
                  </a:lnTo>
                  <a:lnTo>
                    <a:pt x="1859" y="1875"/>
                  </a:lnTo>
                  <a:lnTo>
                    <a:pt x="1919" y="1901"/>
                  </a:lnTo>
                  <a:lnTo>
                    <a:pt x="1962" y="1945"/>
                  </a:lnTo>
                  <a:lnTo>
                    <a:pt x="1962" y="1986"/>
                  </a:lnTo>
                  <a:lnTo>
                    <a:pt x="1929" y="2025"/>
                  </a:lnTo>
                  <a:lnTo>
                    <a:pt x="1892" y="2048"/>
                  </a:lnTo>
                  <a:lnTo>
                    <a:pt x="1909" y="2063"/>
                  </a:lnTo>
                  <a:lnTo>
                    <a:pt x="1986" y="2072"/>
                  </a:lnTo>
                  <a:lnTo>
                    <a:pt x="2012" y="2054"/>
                  </a:lnTo>
                  <a:lnTo>
                    <a:pt x="2043" y="2004"/>
                  </a:lnTo>
                  <a:lnTo>
                    <a:pt x="2043" y="1960"/>
                  </a:lnTo>
                  <a:lnTo>
                    <a:pt x="2019" y="1901"/>
                  </a:lnTo>
                  <a:lnTo>
                    <a:pt x="1972" y="1866"/>
                  </a:lnTo>
                  <a:lnTo>
                    <a:pt x="1909" y="1839"/>
                  </a:lnTo>
                  <a:lnTo>
                    <a:pt x="1862" y="1828"/>
                  </a:lnTo>
                  <a:lnTo>
                    <a:pt x="1729" y="1833"/>
                  </a:lnTo>
                  <a:lnTo>
                    <a:pt x="1702" y="1842"/>
                  </a:lnTo>
                  <a:lnTo>
                    <a:pt x="1665" y="1866"/>
                  </a:lnTo>
                  <a:lnTo>
                    <a:pt x="1625" y="1872"/>
                  </a:lnTo>
                  <a:lnTo>
                    <a:pt x="1612" y="1872"/>
                  </a:lnTo>
                  <a:lnTo>
                    <a:pt x="1609" y="1869"/>
                  </a:lnTo>
                  <a:lnTo>
                    <a:pt x="1609" y="1860"/>
                  </a:lnTo>
                  <a:lnTo>
                    <a:pt x="1662" y="1839"/>
                  </a:lnTo>
                  <a:lnTo>
                    <a:pt x="1739" y="1795"/>
                  </a:lnTo>
                  <a:lnTo>
                    <a:pt x="1799" y="1780"/>
                  </a:lnTo>
                  <a:lnTo>
                    <a:pt x="1906" y="1775"/>
                  </a:lnTo>
                  <a:lnTo>
                    <a:pt x="1989" y="1789"/>
                  </a:lnTo>
                  <a:lnTo>
                    <a:pt x="2066" y="1825"/>
                  </a:lnTo>
                  <a:lnTo>
                    <a:pt x="2096" y="1860"/>
                  </a:lnTo>
                  <a:lnTo>
                    <a:pt x="2113" y="1916"/>
                  </a:lnTo>
                  <a:lnTo>
                    <a:pt x="2099" y="1933"/>
                  </a:lnTo>
                  <a:lnTo>
                    <a:pt x="2096" y="1931"/>
                  </a:lnTo>
                  <a:lnTo>
                    <a:pt x="2096" y="1942"/>
                  </a:lnTo>
                  <a:lnTo>
                    <a:pt x="2106" y="1948"/>
                  </a:lnTo>
                  <a:lnTo>
                    <a:pt x="2116" y="1948"/>
                  </a:lnTo>
                  <a:lnTo>
                    <a:pt x="2133" y="1925"/>
                  </a:lnTo>
                  <a:lnTo>
                    <a:pt x="2106" y="1839"/>
                  </a:lnTo>
                  <a:lnTo>
                    <a:pt x="2046" y="1795"/>
                  </a:lnTo>
                  <a:lnTo>
                    <a:pt x="2006" y="1778"/>
                  </a:lnTo>
                  <a:lnTo>
                    <a:pt x="1962" y="1769"/>
                  </a:lnTo>
                  <a:lnTo>
                    <a:pt x="1909" y="1760"/>
                  </a:lnTo>
                  <a:lnTo>
                    <a:pt x="1889" y="1760"/>
                  </a:lnTo>
                  <a:lnTo>
                    <a:pt x="1886" y="1757"/>
                  </a:lnTo>
                  <a:lnTo>
                    <a:pt x="1886" y="1751"/>
                  </a:lnTo>
                  <a:lnTo>
                    <a:pt x="1946" y="1736"/>
                  </a:lnTo>
                  <a:lnTo>
                    <a:pt x="2046" y="1730"/>
                  </a:lnTo>
                  <a:lnTo>
                    <a:pt x="2116" y="1733"/>
                  </a:lnTo>
                  <a:lnTo>
                    <a:pt x="2183" y="1775"/>
                  </a:lnTo>
                  <a:lnTo>
                    <a:pt x="2219" y="1833"/>
                  </a:lnTo>
                  <a:lnTo>
                    <a:pt x="2236" y="1889"/>
                  </a:lnTo>
                  <a:lnTo>
                    <a:pt x="2236" y="1954"/>
                  </a:lnTo>
                  <a:lnTo>
                    <a:pt x="2219" y="1995"/>
                  </a:lnTo>
                  <a:lnTo>
                    <a:pt x="2176" y="2063"/>
                  </a:lnTo>
                  <a:lnTo>
                    <a:pt x="2159" y="2072"/>
                  </a:lnTo>
                  <a:lnTo>
                    <a:pt x="2146" y="2084"/>
                  </a:lnTo>
                  <a:lnTo>
                    <a:pt x="2149" y="2101"/>
                  </a:lnTo>
                  <a:lnTo>
                    <a:pt x="2193" y="2110"/>
                  </a:lnTo>
                  <a:lnTo>
                    <a:pt x="2256" y="2098"/>
                  </a:lnTo>
                  <a:lnTo>
                    <a:pt x="2299" y="2084"/>
                  </a:lnTo>
                  <a:lnTo>
                    <a:pt x="2333" y="2048"/>
                  </a:lnTo>
                  <a:lnTo>
                    <a:pt x="2353" y="2019"/>
                  </a:lnTo>
                  <a:lnTo>
                    <a:pt x="2356" y="1972"/>
                  </a:lnTo>
                  <a:lnTo>
                    <a:pt x="2356" y="1966"/>
                  </a:lnTo>
                  <a:lnTo>
                    <a:pt x="2526" y="1960"/>
                  </a:lnTo>
                  <a:lnTo>
                    <a:pt x="2830" y="1960"/>
                  </a:lnTo>
                  <a:lnTo>
                    <a:pt x="3578" y="1957"/>
                  </a:lnTo>
                  <a:lnTo>
                    <a:pt x="3578" y="1948"/>
                  </a:lnTo>
                  <a:lnTo>
                    <a:pt x="2363" y="1948"/>
                  </a:lnTo>
                  <a:lnTo>
                    <a:pt x="2343" y="1875"/>
                  </a:lnTo>
                  <a:lnTo>
                    <a:pt x="2320" y="1828"/>
                  </a:lnTo>
                  <a:lnTo>
                    <a:pt x="2246" y="1757"/>
                  </a:lnTo>
                  <a:lnTo>
                    <a:pt x="2233" y="1751"/>
                  </a:lnTo>
                  <a:lnTo>
                    <a:pt x="2216" y="1736"/>
                  </a:lnTo>
                  <a:lnTo>
                    <a:pt x="2193" y="1733"/>
                  </a:lnTo>
                  <a:lnTo>
                    <a:pt x="2136" y="1716"/>
                  </a:lnTo>
                  <a:lnTo>
                    <a:pt x="2019" y="1716"/>
                  </a:lnTo>
                  <a:lnTo>
                    <a:pt x="1936" y="1728"/>
                  </a:lnTo>
                  <a:lnTo>
                    <a:pt x="1799" y="1757"/>
                  </a:lnTo>
                  <a:lnTo>
                    <a:pt x="1665" y="1819"/>
                  </a:lnTo>
                  <a:lnTo>
                    <a:pt x="1559" y="1883"/>
                  </a:lnTo>
                  <a:lnTo>
                    <a:pt x="1412" y="1954"/>
                  </a:lnTo>
                  <a:lnTo>
                    <a:pt x="1342" y="1975"/>
                  </a:lnTo>
                  <a:lnTo>
                    <a:pt x="1335" y="1966"/>
                  </a:lnTo>
                  <a:lnTo>
                    <a:pt x="1425" y="1925"/>
                  </a:lnTo>
                  <a:lnTo>
                    <a:pt x="1485" y="1875"/>
                  </a:lnTo>
                  <a:lnTo>
                    <a:pt x="1552" y="1783"/>
                  </a:lnTo>
                  <a:lnTo>
                    <a:pt x="1559" y="1789"/>
                  </a:lnTo>
                  <a:lnTo>
                    <a:pt x="1569" y="1789"/>
                  </a:lnTo>
                  <a:lnTo>
                    <a:pt x="1619" y="1763"/>
                  </a:lnTo>
                  <a:lnTo>
                    <a:pt x="1702" y="1728"/>
                  </a:lnTo>
                  <a:lnTo>
                    <a:pt x="1735" y="1680"/>
                  </a:lnTo>
                  <a:lnTo>
                    <a:pt x="1752" y="1639"/>
                  </a:lnTo>
                  <a:lnTo>
                    <a:pt x="1749" y="1627"/>
                  </a:lnTo>
                  <a:lnTo>
                    <a:pt x="1672" y="1639"/>
                  </a:lnTo>
                  <a:lnTo>
                    <a:pt x="1629" y="1657"/>
                  </a:lnTo>
                  <a:lnTo>
                    <a:pt x="1625" y="1654"/>
                  </a:lnTo>
                  <a:lnTo>
                    <a:pt x="1649" y="1610"/>
                  </a:lnTo>
                  <a:lnTo>
                    <a:pt x="1655" y="1601"/>
                  </a:lnTo>
                  <a:lnTo>
                    <a:pt x="1679" y="1601"/>
                  </a:lnTo>
                  <a:lnTo>
                    <a:pt x="1752" y="1583"/>
                  </a:lnTo>
                  <a:lnTo>
                    <a:pt x="1799" y="1557"/>
                  </a:lnTo>
                  <a:lnTo>
                    <a:pt x="1856" y="1486"/>
                  </a:lnTo>
                  <a:lnTo>
                    <a:pt x="1869" y="1480"/>
                  </a:lnTo>
                  <a:lnTo>
                    <a:pt x="1872" y="1477"/>
                  </a:lnTo>
                  <a:lnTo>
                    <a:pt x="1872" y="1466"/>
                  </a:lnTo>
                  <a:lnTo>
                    <a:pt x="1862" y="1460"/>
                  </a:lnTo>
                  <a:lnTo>
                    <a:pt x="1816" y="1472"/>
                  </a:lnTo>
                  <a:lnTo>
                    <a:pt x="1776" y="1474"/>
                  </a:lnTo>
                  <a:lnTo>
                    <a:pt x="1739" y="1492"/>
                  </a:lnTo>
                  <a:lnTo>
                    <a:pt x="1732" y="1501"/>
                  </a:lnTo>
                  <a:lnTo>
                    <a:pt x="1729" y="1495"/>
                  </a:lnTo>
                  <a:lnTo>
                    <a:pt x="1799" y="1419"/>
                  </a:lnTo>
                  <a:lnTo>
                    <a:pt x="1842" y="1389"/>
                  </a:lnTo>
                  <a:lnTo>
                    <a:pt x="1872" y="1383"/>
                  </a:lnTo>
                  <a:lnTo>
                    <a:pt x="1966" y="1295"/>
                  </a:lnTo>
                  <a:lnTo>
                    <a:pt x="1976" y="1266"/>
                  </a:lnTo>
                  <a:lnTo>
                    <a:pt x="1976" y="1251"/>
                  </a:lnTo>
                  <a:lnTo>
                    <a:pt x="1919" y="1254"/>
                  </a:lnTo>
                  <a:lnTo>
                    <a:pt x="1879" y="1266"/>
                  </a:lnTo>
                  <a:lnTo>
                    <a:pt x="1839" y="1292"/>
                  </a:lnTo>
                  <a:lnTo>
                    <a:pt x="1799" y="1351"/>
                  </a:lnTo>
                  <a:lnTo>
                    <a:pt x="1782" y="1404"/>
                  </a:lnTo>
                  <a:lnTo>
                    <a:pt x="1769" y="1416"/>
                  </a:lnTo>
                  <a:lnTo>
                    <a:pt x="1769" y="1427"/>
                  </a:lnTo>
                  <a:lnTo>
                    <a:pt x="1715" y="1489"/>
                  </a:lnTo>
                  <a:lnTo>
                    <a:pt x="1715" y="1457"/>
                  </a:lnTo>
                  <a:lnTo>
                    <a:pt x="1732" y="1413"/>
                  </a:lnTo>
                  <a:lnTo>
                    <a:pt x="1732" y="1366"/>
                  </a:lnTo>
                  <a:lnTo>
                    <a:pt x="1722" y="1357"/>
                  </a:lnTo>
                  <a:lnTo>
                    <a:pt x="1672" y="1372"/>
                  </a:lnTo>
                  <a:lnTo>
                    <a:pt x="1642" y="1413"/>
                  </a:lnTo>
                  <a:lnTo>
                    <a:pt x="1619" y="1495"/>
                  </a:lnTo>
                  <a:lnTo>
                    <a:pt x="1635" y="1577"/>
                  </a:lnTo>
                  <a:lnTo>
                    <a:pt x="1629" y="1595"/>
                  </a:lnTo>
                  <a:lnTo>
                    <a:pt x="1629" y="1622"/>
                  </a:lnTo>
                  <a:lnTo>
                    <a:pt x="1582" y="1701"/>
                  </a:lnTo>
                  <a:lnTo>
                    <a:pt x="1582" y="1645"/>
                  </a:lnTo>
                  <a:lnTo>
                    <a:pt x="1579" y="1557"/>
                  </a:lnTo>
                  <a:lnTo>
                    <a:pt x="1552" y="1519"/>
                  </a:lnTo>
                  <a:lnTo>
                    <a:pt x="1549" y="1516"/>
                  </a:lnTo>
                  <a:lnTo>
                    <a:pt x="1542" y="1516"/>
                  </a:lnTo>
                  <a:lnTo>
                    <a:pt x="1505" y="1580"/>
                  </a:lnTo>
                  <a:lnTo>
                    <a:pt x="1495" y="1639"/>
                  </a:lnTo>
                  <a:lnTo>
                    <a:pt x="1525" y="1719"/>
                  </a:lnTo>
                  <a:lnTo>
                    <a:pt x="1542" y="1748"/>
                  </a:lnTo>
                  <a:lnTo>
                    <a:pt x="1539" y="1769"/>
                  </a:lnTo>
                  <a:lnTo>
                    <a:pt x="1525" y="1780"/>
                  </a:lnTo>
                  <a:lnTo>
                    <a:pt x="1515" y="1813"/>
                  </a:lnTo>
                  <a:lnTo>
                    <a:pt x="1475" y="1860"/>
                  </a:lnTo>
                  <a:lnTo>
                    <a:pt x="1472" y="1860"/>
                  </a:lnTo>
                  <a:lnTo>
                    <a:pt x="1462" y="1757"/>
                  </a:lnTo>
                  <a:lnTo>
                    <a:pt x="1438" y="1701"/>
                  </a:lnTo>
                  <a:lnTo>
                    <a:pt x="1422" y="1683"/>
                  </a:lnTo>
                  <a:lnTo>
                    <a:pt x="1388" y="1716"/>
                  </a:lnTo>
                  <a:lnTo>
                    <a:pt x="1368" y="1769"/>
                  </a:lnTo>
                  <a:lnTo>
                    <a:pt x="1385" y="1851"/>
                  </a:lnTo>
                  <a:lnTo>
                    <a:pt x="1392" y="1869"/>
                  </a:lnTo>
                  <a:lnTo>
                    <a:pt x="1392" y="1904"/>
                  </a:lnTo>
                  <a:lnTo>
                    <a:pt x="1362" y="1936"/>
                  </a:lnTo>
                  <a:lnTo>
                    <a:pt x="1268" y="1978"/>
                  </a:lnTo>
                  <a:lnTo>
                    <a:pt x="1161" y="2004"/>
                  </a:lnTo>
                  <a:lnTo>
                    <a:pt x="1031" y="1986"/>
                  </a:lnTo>
                  <a:lnTo>
                    <a:pt x="1011" y="1975"/>
                  </a:lnTo>
                  <a:lnTo>
                    <a:pt x="941" y="1963"/>
                  </a:lnTo>
                  <a:lnTo>
                    <a:pt x="914" y="1960"/>
                  </a:lnTo>
                  <a:lnTo>
                    <a:pt x="861" y="1931"/>
                  </a:lnTo>
                  <a:lnTo>
                    <a:pt x="854" y="1925"/>
                  </a:lnTo>
                  <a:lnTo>
                    <a:pt x="854" y="1910"/>
                  </a:lnTo>
                  <a:lnTo>
                    <a:pt x="995" y="1869"/>
                  </a:lnTo>
                  <a:lnTo>
                    <a:pt x="1045" y="1842"/>
                  </a:lnTo>
                  <a:lnTo>
                    <a:pt x="1101" y="1783"/>
                  </a:lnTo>
                  <a:lnTo>
                    <a:pt x="1141" y="1704"/>
                  </a:lnTo>
                  <a:lnTo>
                    <a:pt x="1155" y="1651"/>
                  </a:lnTo>
                  <a:lnTo>
                    <a:pt x="1151" y="1551"/>
                  </a:lnTo>
                  <a:lnTo>
                    <a:pt x="1128" y="1486"/>
                  </a:lnTo>
                  <a:lnTo>
                    <a:pt x="1088" y="1436"/>
                  </a:lnTo>
                  <a:lnTo>
                    <a:pt x="995" y="1372"/>
                  </a:lnTo>
                  <a:lnTo>
                    <a:pt x="958" y="1360"/>
                  </a:lnTo>
                  <a:lnTo>
                    <a:pt x="881" y="1380"/>
                  </a:lnTo>
                  <a:lnTo>
                    <a:pt x="858" y="1389"/>
                  </a:lnTo>
                  <a:lnTo>
                    <a:pt x="811" y="1445"/>
                  </a:lnTo>
                  <a:lnTo>
                    <a:pt x="798" y="1474"/>
                  </a:lnTo>
                  <a:lnTo>
                    <a:pt x="804" y="1569"/>
                  </a:lnTo>
                  <a:lnTo>
                    <a:pt x="821" y="1598"/>
                  </a:lnTo>
                  <a:lnTo>
                    <a:pt x="858" y="1627"/>
                  </a:lnTo>
                  <a:lnTo>
                    <a:pt x="904" y="1633"/>
                  </a:lnTo>
                  <a:lnTo>
                    <a:pt x="965" y="1625"/>
                  </a:lnTo>
                  <a:lnTo>
                    <a:pt x="991" y="1598"/>
                  </a:lnTo>
                  <a:lnTo>
                    <a:pt x="998" y="1563"/>
                  </a:lnTo>
                  <a:lnTo>
                    <a:pt x="981" y="1516"/>
                  </a:lnTo>
                  <a:lnTo>
                    <a:pt x="941" y="1489"/>
                  </a:lnTo>
                  <a:lnTo>
                    <a:pt x="914" y="1492"/>
                  </a:lnTo>
                  <a:lnTo>
                    <a:pt x="894" y="1516"/>
                  </a:lnTo>
                  <a:lnTo>
                    <a:pt x="914" y="1554"/>
                  </a:lnTo>
                  <a:lnTo>
                    <a:pt x="911" y="1569"/>
                  </a:lnTo>
                  <a:lnTo>
                    <a:pt x="894" y="1580"/>
                  </a:lnTo>
                  <a:lnTo>
                    <a:pt x="871" y="1577"/>
                  </a:lnTo>
                  <a:lnTo>
                    <a:pt x="851" y="1548"/>
                  </a:lnTo>
                  <a:lnTo>
                    <a:pt x="858" y="1492"/>
                  </a:lnTo>
                  <a:lnTo>
                    <a:pt x="878" y="1445"/>
                  </a:lnTo>
                  <a:lnTo>
                    <a:pt x="908" y="1413"/>
                  </a:lnTo>
                  <a:lnTo>
                    <a:pt x="928" y="1401"/>
                  </a:lnTo>
                  <a:lnTo>
                    <a:pt x="995" y="1419"/>
                  </a:lnTo>
                  <a:lnTo>
                    <a:pt x="1041" y="1457"/>
                  </a:lnTo>
                  <a:lnTo>
                    <a:pt x="1068" y="1492"/>
                  </a:lnTo>
                  <a:lnTo>
                    <a:pt x="1095" y="1566"/>
                  </a:lnTo>
                  <a:lnTo>
                    <a:pt x="1085" y="1672"/>
                  </a:lnTo>
                  <a:lnTo>
                    <a:pt x="1045" y="1736"/>
                  </a:lnTo>
                  <a:lnTo>
                    <a:pt x="938" y="1828"/>
                  </a:lnTo>
                  <a:lnTo>
                    <a:pt x="898" y="1848"/>
                  </a:lnTo>
                  <a:lnTo>
                    <a:pt x="871" y="1851"/>
                  </a:lnTo>
                  <a:lnTo>
                    <a:pt x="858" y="1851"/>
                  </a:lnTo>
                  <a:lnTo>
                    <a:pt x="841" y="1745"/>
                  </a:lnTo>
                  <a:lnTo>
                    <a:pt x="811" y="1675"/>
                  </a:lnTo>
                  <a:lnTo>
                    <a:pt x="724" y="1522"/>
                  </a:lnTo>
                  <a:lnTo>
                    <a:pt x="624" y="1395"/>
                  </a:lnTo>
                  <a:lnTo>
                    <a:pt x="537" y="1298"/>
                  </a:lnTo>
                  <a:lnTo>
                    <a:pt x="501" y="1260"/>
                  </a:lnTo>
                  <a:lnTo>
                    <a:pt x="414" y="1154"/>
                  </a:lnTo>
                  <a:lnTo>
                    <a:pt x="330" y="1010"/>
                  </a:lnTo>
                  <a:lnTo>
                    <a:pt x="304" y="927"/>
                  </a:lnTo>
                  <a:lnTo>
                    <a:pt x="307" y="924"/>
                  </a:lnTo>
                  <a:lnTo>
                    <a:pt x="357" y="960"/>
                  </a:lnTo>
                  <a:lnTo>
                    <a:pt x="390" y="980"/>
                  </a:lnTo>
                  <a:lnTo>
                    <a:pt x="444" y="1004"/>
                  </a:lnTo>
                  <a:lnTo>
                    <a:pt x="464" y="1004"/>
                  </a:lnTo>
                  <a:lnTo>
                    <a:pt x="444" y="966"/>
                  </a:lnTo>
                  <a:lnTo>
                    <a:pt x="390" y="898"/>
                  </a:lnTo>
                  <a:lnTo>
                    <a:pt x="330" y="783"/>
                  </a:lnTo>
                  <a:lnTo>
                    <a:pt x="294" y="615"/>
                  </a:lnTo>
                  <a:lnTo>
                    <a:pt x="274" y="427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54" y="577"/>
                  </a:lnTo>
                  <a:lnTo>
                    <a:pt x="250" y="580"/>
                  </a:lnTo>
                  <a:lnTo>
                    <a:pt x="244" y="730"/>
                  </a:lnTo>
                  <a:lnTo>
                    <a:pt x="254" y="818"/>
                  </a:lnTo>
                  <a:lnTo>
                    <a:pt x="204" y="957"/>
                  </a:lnTo>
                  <a:lnTo>
                    <a:pt x="157" y="1018"/>
                  </a:lnTo>
                  <a:lnTo>
                    <a:pt x="107" y="1039"/>
                  </a:lnTo>
                  <a:lnTo>
                    <a:pt x="63" y="1024"/>
                  </a:lnTo>
                  <a:lnTo>
                    <a:pt x="47" y="1004"/>
                  </a:lnTo>
                  <a:lnTo>
                    <a:pt x="47" y="945"/>
                  </a:lnTo>
                  <a:lnTo>
                    <a:pt x="53" y="933"/>
                  </a:lnTo>
                  <a:lnTo>
                    <a:pt x="40" y="918"/>
                  </a:lnTo>
                  <a:lnTo>
                    <a:pt x="7" y="963"/>
                  </a:lnTo>
                  <a:lnTo>
                    <a:pt x="0" y="1004"/>
                  </a:lnTo>
                  <a:lnTo>
                    <a:pt x="13" y="1036"/>
                  </a:lnTo>
                  <a:lnTo>
                    <a:pt x="37" y="1074"/>
                  </a:lnTo>
                  <a:lnTo>
                    <a:pt x="63" y="1086"/>
                  </a:lnTo>
                  <a:lnTo>
                    <a:pt x="83" y="1095"/>
                  </a:lnTo>
                  <a:lnTo>
                    <a:pt x="133" y="1086"/>
                  </a:lnTo>
                  <a:lnTo>
                    <a:pt x="190" y="1057"/>
                  </a:lnTo>
                  <a:lnTo>
                    <a:pt x="230" y="1016"/>
                  </a:lnTo>
                  <a:lnTo>
                    <a:pt x="230" y="1227"/>
                  </a:lnTo>
                  <a:lnTo>
                    <a:pt x="184" y="1274"/>
                  </a:lnTo>
                  <a:lnTo>
                    <a:pt x="167" y="1357"/>
                  </a:lnTo>
                  <a:lnTo>
                    <a:pt x="157" y="1369"/>
                  </a:lnTo>
                  <a:lnTo>
                    <a:pt x="157" y="1383"/>
                  </a:lnTo>
                  <a:lnTo>
                    <a:pt x="187" y="1380"/>
                  </a:lnTo>
                  <a:lnTo>
                    <a:pt x="237" y="1330"/>
                  </a:lnTo>
                  <a:lnTo>
                    <a:pt x="237" y="1327"/>
                  </a:lnTo>
                  <a:lnTo>
                    <a:pt x="250" y="1319"/>
                  </a:lnTo>
                  <a:lnTo>
                    <a:pt x="260" y="1380"/>
                  </a:lnTo>
                  <a:lnTo>
                    <a:pt x="220" y="1404"/>
                  </a:lnTo>
                  <a:lnTo>
                    <a:pt x="194" y="1436"/>
                  </a:lnTo>
                  <a:lnTo>
                    <a:pt x="177" y="1501"/>
                  </a:lnTo>
                  <a:lnTo>
                    <a:pt x="157" y="1522"/>
                  </a:lnTo>
                  <a:lnTo>
                    <a:pt x="167" y="1530"/>
                  </a:lnTo>
                  <a:lnTo>
                    <a:pt x="210" y="1516"/>
                  </a:lnTo>
                  <a:lnTo>
                    <a:pt x="257" y="1477"/>
                  </a:lnTo>
                  <a:lnTo>
                    <a:pt x="257" y="1495"/>
                  </a:lnTo>
                  <a:lnTo>
                    <a:pt x="237" y="1539"/>
                  </a:lnTo>
                  <a:lnTo>
                    <a:pt x="227" y="1548"/>
                  </a:lnTo>
                  <a:lnTo>
                    <a:pt x="217" y="1539"/>
                  </a:lnTo>
                  <a:lnTo>
                    <a:pt x="194" y="1548"/>
                  </a:lnTo>
                  <a:lnTo>
                    <a:pt x="160" y="1595"/>
                  </a:lnTo>
                  <a:lnTo>
                    <a:pt x="144" y="1672"/>
                  </a:lnTo>
                  <a:lnTo>
                    <a:pt x="150" y="1675"/>
                  </a:lnTo>
                  <a:lnTo>
                    <a:pt x="177" y="1675"/>
                  </a:lnTo>
                  <a:lnTo>
                    <a:pt x="220" y="1654"/>
                  </a:lnTo>
                  <a:lnTo>
                    <a:pt x="244" y="1625"/>
                  </a:lnTo>
                  <a:lnTo>
                    <a:pt x="250" y="1551"/>
                  </a:lnTo>
                  <a:lnTo>
                    <a:pt x="274" y="1507"/>
                  </a:lnTo>
                  <a:lnTo>
                    <a:pt x="274" y="1495"/>
                  </a:lnTo>
                  <a:lnTo>
                    <a:pt x="277" y="1492"/>
                  </a:lnTo>
                  <a:lnTo>
                    <a:pt x="304" y="1539"/>
                  </a:lnTo>
                  <a:lnTo>
                    <a:pt x="304" y="1557"/>
                  </a:lnTo>
                  <a:lnTo>
                    <a:pt x="310" y="1563"/>
                  </a:lnTo>
                  <a:lnTo>
                    <a:pt x="324" y="1563"/>
                  </a:lnTo>
                  <a:lnTo>
                    <a:pt x="347" y="1504"/>
                  </a:lnTo>
                  <a:lnTo>
                    <a:pt x="340" y="1448"/>
                  </a:lnTo>
                  <a:lnTo>
                    <a:pt x="304" y="1395"/>
                  </a:lnTo>
                  <a:lnTo>
                    <a:pt x="294" y="1386"/>
                  </a:lnTo>
                  <a:lnTo>
                    <a:pt x="290" y="1389"/>
                  </a:lnTo>
                  <a:lnTo>
                    <a:pt x="277" y="1380"/>
                  </a:lnTo>
                  <a:lnTo>
                    <a:pt x="270" y="1310"/>
                  </a:lnTo>
                  <a:lnTo>
                    <a:pt x="274" y="1307"/>
                  </a:lnTo>
                  <a:lnTo>
                    <a:pt x="314" y="1354"/>
                  </a:lnTo>
                  <a:lnTo>
                    <a:pt x="330" y="1351"/>
                  </a:lnTo>
                  <a:lnTo>
                    <a:pt x="357" y="1424"/>
                  </a:lnTo>
                  <a:lnTo>
                    <a:pt x="407" y="1577"/>
                  </a:lnTo>
                  <a:lnTo>
                    <a:pt x="477" y="1707"/>
                  </a:lnTo>
                  <a:lnTo>
                    <a:pt x="551" y="1792"/>
                  </a:lnTo>
                  <a:lnTo>
                    <a:pt x="574" y="1807"/>
                  </a:lnTo>
                  <a:lnTo>
                    <a:pt x="574" y="1813"/>
                  </a:lnTo>
                  <a:lnTo>
                    <a:pt x="651" y="1857"/>
                  </a:lnTo>
                  <a:lnTo>
                    <a:pt x="634" y="1901"/>
                  </a:lnTo>
                  <a:lnTo>
                    <a:pt x="624" y="1910"/>
                  </a:lnTo>
                  <a:lnTo>
                    <a:pt x="617" y="1883"/>
                  </a:lnTo>
                  <a:lnTo>
                    <a:pt x="617" y="1881"/>
                  </a:lnTo>
                  <a:lnTo>
                    <a:pt x="531" y="1860"/>
                  </a:lnTo>
                  <a:lnTo>
                    <a:pt x="474" y="1883"/>
                  </a:lnTo>
                  <a:lnTo>
                    <a:pt x="434" y="1919"/>
                  </a:lnTo>
                  <a:lnTo>
                    <a:pt x="434" y="1931"/>
                  </a:lnTo>
                  <a:lnTo>
                    <a:pt x="537" y="1957"/>
                  </a:lnTo>
                  <a:lnTo>
                    <a:pt x="587" y="1942"/>
                  </a:lnTo>
                  <a:lnTo>
                    <a:pt x="594" y="1942"/>
                  </a:lnTo>
                  <a:lnTo>
                    <a:pt x="597" y="1945"/>
                  </a:lnTo>
                  <a:lnTo>
                    <a:pt x="554" y="1986"/>
                  </a:lnTo>
                  <a:lnTo>
                    <a:pt x="514" y="2016"/>
                  </a:lnTo>
                  <a:lnTo>
                    <a:pt x="511" y="2010"/>
                  </a:lnTo>
                  <a:lnTo>
                    <a:pt x="497" y="2022"/>
                  </a:lnTo>
                  <a:lnTo>
                    <a:pt x="487" y="2022"/>
                  </a:lnTo>
                  <a:lnTo>
                    <a:pt x="451" y="1960"/>
                  </a:lnTo>
                  <a:lnTo>
                    <a:pt x="414" y="1942"/>
                  </a:lnTo>
                  <a:lnTo>
                    <a:pt x="400" y="1942"/>
                  </a:lnTo>
                  <a:lnTo>
                    <a:pt x="397" y="1936"/>
                  </a:lnTo>
                  <a:lnTo>
                    <a:pt x="327" y="1931"/>
                  </a:lnTo>
                  <a:lnTo>
                    <a:pt x="327" y="1948"/>
                  </a:lnTo>
                  <a:lnTo>
                    <a:pt x="350" y="2001"/>
                  </a:lnTo>
                  <a:lnTo>
                    <a:pt x="411" y="2034"/>
                  </a:lnTo>
                  <a:lnTo>
                    <a:pt x="434" y="2034"/>
                  </a:lnTo>
                  <a:lnTo>
                    <a:pt x="441" y="2036"/>
                  </a:lnTo>
                  <a:lnTo>
                    <a:pt x="441" y="2039"/>
                  </a:lnTo>
                  <a:lnTo>
                    <a:pt x="360" y="2051"/>
                  </a:lnTo>
                  <a:lnTo>
                    <a:pt x="344" y="2048"/>
                  </a:lnTo>
                  <a:lnTo>
                    <a:pt x="327" y="2001"/>
                  </a:lnTo>
                  <a:lnTo>
                    <a:pt x="287" y="1957"/>
                  </a:lnTo>
                  <a:lnTo>
                    <a:pt x="220" y="1928"/>
                  </a:lnTo>
                  <a:lnTo>
                    <a:pt x="150" y="1928"/>
                  </a:lnTo>
                  <a:lnTo>
                    <a:pt x="150" y="1942"/>
                  </a:lnTo>
                  <a:lnTo>
                    <a:pt x="160" y="1954"/>
                  </a:lnTo>
                  <a:lnTo>
                    <a:pt x="167" y="1975"/>
                  </a:lnTo>
                  <a:lnTo>
                    <a:pt x="200" y="2019"/>
                  </a:lnTo>
                  <a:lnTo>
                    <a:pt x="230" y="2039"/>
                  </a:lnTo>
                  <a:lnTo>
                    <a:pt x="240" y="2039"/>
                  </a:lnTo>
                  <a:lnTo>
                    <a:pt x="244" y="2042"/>
                  </a:lnTo>
                  <a:lnTo>
                    <a:pt x="244" y="2051"/>
                  </a:lnTo>
                  <a:lnTo>
                    <a:pt x="310" y="2069"/>
                  </a:lnTo>
                  <a:lnTo>
                    <a:pt x="324" y="2066"/>
                  </a:lnTo>
                  <a:lnTo>
                    <a:pt x="451" y="2054"/>
                  </a:lnTo>
                  <a:lnTo>
                    <a:pt x="434" y="2066"/>
                  </a:lnTo>
                  <a:lnTo>
                    <a:pt x="367" y="2084"/>
                  </a:lnTo>
                  <a:lnTo>
                    <a:pt x="330" y="2110"/>
                  </a:lnTo>
                  <a:lnTo>
                    <a:pt x="310" y="2154"/>
                  </a:lnTo>
                  <a:lnTo>
                    <a:pt x="317" y="2172"/>
                  </a:lnTo>
                  <a:lnTo>
                    <a:pt x="360" y="2172"/>
                  </a:lnTo>
                  <a:lnTo>
                    <a:pt x="411" y="2151"/>
                  </a:lnTo>
                  <a:lnTo>
                    <a:pt x="451" y="2107"/>
                  </a:lnTo>
                  <a:lnTo>
                    <a:pt x="461" y="2086"/>
                  </a:lnTo>
                  <a:lnTo>
                    <a:pt x="454" y="2063"/>
                  </a:lnTo>
                  <a:lnTo>
                    <a:pt x="464" y="2051"/>
                  </a:lnTo>
                  <a:lnTo>
                    <a:pt x="477" y="2039"/>
                  </a:lnTo>
                  <a:lnTo>
                    <a:pt x="511" y="2034"/>
                  </a:lnTo>
                  <a:lnTo>
                    <a:pt x="521" y="2022"/>
                  </a:lnTo>
                  <a:lnTo>
                    <a:pt x="527" y="2022"/>
                  </a:lnTo>
                  <a:lnTo>
                    <a:pt x="534" y="2031"/>
                  </a:lnTo>
                  <a:lnTo>
                    <a:pt x="514" y="2128"/>
                  </a:lnTo>
                  <a:lnTo>
                    <a:pt x="534" y="2142"/>
                  </a:lnTo>
                  <a:lnTo>
                    <a:pt x="584" y="2101"/>
                  </a:lnTo>
                  <a:lnTo>
                    <a:pt x="604" y="2092"/>
                  </a:lnTo>
                  <a:lnTo>
                    <a:pt x="641" y="2048"/>
                  </a:lnTo>
                  <a:lnTo>
                    <a:pt x="641" y="2004"/>
                  </a:lnTo>
                  <a:lnTo>
                    <a:pt x="624" y="1942"/>
                  </a:lnTo>
                  <a:lnTo>
                    <a:pt x="641" y="1919"/>
                  </a:lnTo>
                  <a:lnTo>
                    <a:pt x="647" y="1916"/>
                  </a:lnTo>
                  <a:lnTo>
                    <a:pt x="657" y="1989"/>
                  </a:lnTo>
                  <a:lnTo>
                    <a:pt x="694" y="2025"/>
                  </a:lnTo>
                  <a:lnTo>
                    <a:pt x="701" y="2031"/>
                  </a:lnTo>
                  <a:lnTo>
                    <a:pt x="718" y="2010"/>
                  </a:lnTo>
                  <a:lnTo>
                    <a:pt x="724" y="1986"/>
                  </a:lnTo>
                  <a:lnTo>
                    <a:pt x="734" y="1942"/>
                  </a:lnTo>
                  <a:lnTo>
                    <a:pt x="718" y="1889"/>
                  </a:lnTo>
                  <a:lnTo>
                    <a:pt x="734" y="1895"/>
                  </a:lnTo>
                  <a:lnTo>
                    <a:pt x="758" y="1904"/>
                  </a:lnTo>
                  <a:lnTo>
                    <a:pt x="758" y="1945"/>
                  </a:lnTo>
                  <a:lnTo>
                    <a:pt x="724" y="2034"/>
                  </a:lnTo>
                  <a:lnTo>
                    <a:pt x="681" y="2107"/>
                  </a:lnTo>
                  <a:lnTo>
                    <a:pt x="614" y="2163"/>
                  </a:lnTo>
                  <a:lnTo>
                    <a:pt x="531" y="2201"/>
                  </a:lnTo>
                  <a:lnTo>
                    <a:pt x="477" y="2213"/>
                  </a:lnTo>
                  <a:lnTo>
                    <a:pt x="347" y="2213"/>
                  </a:lnTo>
                  <a:lnTo>
                    <a:pt x="317" y="2201"/>
                  </a:lnTo>
                  <a:lnTo>
                    <a:pt x="217" y="2172"/>
                  </a:lnTo>
                  <a:lnTo>
                    <a:pt x="123" y="2107"/>
                  </a:lnTo>
                  <a:lnTo>
                    <a:pt x="90" y="2051"/>
                  </a:lnTo>
                  <a:lnTo>
                    <a:pt x="83" y="1975"/>
                  </a:lnTo>
                  <a:lnTo>
                    <a:pt x="127" y="1854"/>
                  </a:lnTo>
                  <a:lnTo>
                    <a:pt x="177" y="1810"/>
                  </a:lnTo>
                  <a:lnTo>
                    <a:pt x="204" y="1807"/>
                  </a:lnTo>
                  <a:lnTo>
                    <a:pt x="217" y="1807"/>
                  </a:lnTo>
                  <a:lnTo>
                    <a:pt x="230" y="1825"/>
                  </a:lnTo>
                  <a:lnTo>
                    <a:pt x="220" y="1860"/>
                  </a:lnTo>
                  <a:lnTo>
                    <a:pt x="244" y="1875"/>
                  </a:lnTo>
                  <a:lnTo>
                    <a:pt x="287" y="1869"/>
                  </a:lnTo>
                  <a:lnTo>
                    <a:pt x="317" y="1828"/>
                  </a:lnTo>
                  <a:lnTo>
                    <a:pt x="304" y="1763"/>
                  </a:lnTo>
                  <a:lnTo>
                    <a:pt x="280" y="1745"/>
                  </a:lnTo>
                  <a:lnTo>
                    <a:pt x="230" y="1739"/>
                  </a:lnTo>
                  <a:lnTo>
                    <a:pt x="187" y="1739"/>
                  </a:lnTo>
                  <a:lnTo>
                    <a:pt x="140" y="1763"/>
                  </a:lnTo>
                  <a:lnTo>
                    <a:pt x="73" y="1828"/>
                  </a:lnTo>
                  <a:lnTo>
                    <a:pt x="50" y="1875"/>
                  </a:lnTo>
                  <a:lnTo>
                    <a:pt x="33" y="1942"/>
                  </a:lnTo>
                  <a:lnTo>
                    <a:pt x="33" y="2010"/>
                  </a:lnTo>
                  <a:lnTo>
                    <a:pt x="37" y="2036"/>
                  </a:lnTo>
                  <a:lnTo>
                    <a:pt x="47" y="2078"/>
                  </a:lnTo>
                  <a:lnTo>
                    <a:pt x="70" y="2122"/>
                  </a:lnTo>
                  <a:lnTo>
                    <a:pt x="174" y="2201"/>
                  </a:lnTo>
                  <a:lnTo>
                    <a:pt x="274" y="2239"/>
                  </a:lnTo>
                  <a:lnTo>
                    <a:pt x="411" y="2260"/>
                  </a:lnTo>
                  <a:lnTo>
                    <a:pt x="431" y="2263"/>
                  </a:lnTo>
                  <a:lnTo>
                    <a:pt x="487" y="2260"/>
                  </a:lnTo>
                  <a:lnTo>
                    <a:pt x="547" y="2257"/>
                  </a:lnTo>
                  <a:close/>
                  <a:moveTo>
                    <a:pt x="718" y="1592"/>
                  </a:moveTo>
                  <a:lnTo>
                    <a:pt x="721" y="1586"/>
                  </a:lnTo>
                  <a:lnTo>
                    <a:pt x="691" y="1551"/>
                  </a:lnTo>
                  <a:lnTo>
                    <a:pt x="691" y="1548"/>
                  </a:lnTo>
                  <a:lnTo>
                    <a:pt x="694" y="1545"/>
                  </a:lnTo>
                  <a:lnTo>
                    <a:pt x="681" y="1525"/>
                  </a:lnTo>
                  <a:lnTo>
                    <a:pt x="704" y="1598"/>
                  </a:lnTo>
                  <a:lnTo>
                    <a:pt x="708" y="1689"/>
                  </a:lnTo>
                  <a:lnTo>
                    <a:pt x="754" y="1733"/>
                  </a:lnTo>
                  <a:lnTo>
                    <a:pt x="768" y="1763"/>
                  </a:lnTo>
                  <a:lnTo>
                    <a:pt x="758" y="1701"/>
                  </a:lnTo>
                  <a:lnTo>
                    <a:pt x="718" y="1592"/>
                  </a:lnTo>
                  <a:close/>
                  <a:moveTo>
                    <a:pt x="681" y="1657"/>
                  </a:moveTo>
                  <a:lnTo>
                    <a:pt x="667" y="1557"/>
                  </a:lnTo>
                  <a:lnTo>
                    <a:pt x="604" y="1419"/>
                  </a:lnTo>
                  <a:lnTo>
                    <a:pt x="594" y="1410"/>
                  </a:lnTo>
                  <a:lnTo>
                    <a:pt x="594" y="1386"/>
                  </a:lnTo>
                  <a:lnTo>
                    <a:pt x="427" y="1198"/>
                  </a:lnTo>
                  <a:lnTo>
                    <a:pt x="344" y="1083"/>
                  </a:lnTo>
                  <a:lnTo>
                    <a:pt x="317" y="1036"/>
                  </a:lnTo>
                  <a:lnTo>
                    <a:pt x="324" y="1110"/>
                  </a:lnTo>
                  <a:lnTo>
                    <a:pt x="364" y="1307"/>
                  </a:lnTo>
                  <a:lnTo>
                    <a:pt x="394" y="1398"/>
                  </a:lnTo>
                  <a:lnTo>
                    <a:pt x="414" y="1445"/>
                  </a:lnTo>
                  <a:lnTo>
                    <a:pt x="424" y="1480"/>
                  </a:lnTo>
                  <a:lnTo>
                    <a:pt x="454" y="1569"/>
                  </a:lnTo>
                  <a:lnTo>
                    <a:pt x="511" y="1660"/>
                  </a:lnTo>
                  <a:lnTo>
                    <a:pt x="567" y="1716"/>
                  </a:lnTo>
                  <a:lnTo>
                    <a:pt x="594" y="1733"/>
                  </a:lnTo>
                  <a:lnTo>
                    <a:pt x="647" y="1683"/>
                  </a:lnTo>
                  <a:lnTo>
                    <a:pt x="681" y="1657"/>
                  </a:lnTo>
                  <a:close/>
                  <a:moveTo>
                    <a:pt x="260" y="1007"/>
                  </a:moveTo>
                  <a:lnTo>
                    <a:pt x="254" y="1186"/>
                  </a:lnTo>
                  <a:lnTo>
                    <a:pt x="270" y="1192"/>
                  </a:lnTo>
                  <a:lnTo>
                    <a:pt x="297" y="1230"/>
                  </a:lnTo>
                  <a:lnTo>
                    <a:pt x="260" y="1033"/>
                  </a:lnTo>
                  <a:lnTo>
                    <a:pt x="260" y="1007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4" name="Freeform 156"/>
            <p:cNvSpPr>
              <a:spLocks/>
            </p:cNvSpPr>
            <p:nvPr/>
          </p:nvSpPr>
          <p:spPr bwMode="auto">
            <a:xfrm>
              <a:off x="977" y="3878"/>
              <a:ext cx="781" cy="632"/>
            </a:xfrm>
            <a:custGeom>
              <a:avLst/>
              <a:gdLst>
                <a:gd name="T0" fmla="*/ 594 w 781"/>
                <a:gd name="T1" fmla="*/ 591 h 632"/>
                <a:gd name="T2" fmla="*/ 681 w 781"/>
                <a:gd name="T3" fmla="*/ 523 h 632"/>
                <a:gd name="T4" fmla="*/ 744 w 781"/>
                <a:gd name="T5" fmla="*/ 421 h 632"/>
                <a:gd name="T6" fmla="*/ 781 w 781"/>
                <a:gd name="T7" fmla="*/ 323 h 632"/>
                <a:gd name="T8" fmla="*/ 777 w 781"/>
                <a:gd name="T9" fmla="*/ 153 h 632"/>
                <a:gd name="T10" fmla="*/ 731 w 781"/>
                <a:gd name="T11" fmla="*/ 44 h 632"/>
                <a:gd name="T12" fmla="*/ 707 w 781"/>
                <a:gd name="T13" fmla="*/ 0 h 632"/>
                <a:gd name="T14" fmla="*/ 744 w 781"/>
                <a:gd name="T15" fmla="*/ 144 h 632"/>
                <a:gd name="T16" fmla="*/ 751 w 781"/>
                <a:gd name="T17" fmla="*/ 226 h 632"/>
                <a:gd name="T18" fmla="*/ 731 w 781"/>
                <a:gd name="T19" fmla="*/ 306 h 632"/>
                <a:gd name="T20" fmla="*/ 731 w 781"/>
                <a:gd name="T21" fmla="*/ 341 h 632"/>
                <a:gd name="T22" fmla="*/ 687 w 781"/>
                <a:gd name="T23" fmla="*/ 450 h 632"/>
                <a:gd name="T24" fmla="*/ 634 w 781"/>
                <a:gd name="T25" fmla="*/ 523 h 632"/>
                <a:gd name="T26" fmla="*/ 574 w 781"/>
                <a:gd name="T27" fmla="*/ 571 h 632"/>
                <a:gd name="T28" fmla="*/ 487 w 781"/>
                <a:gd name="T29" fmla="*/ 603 h 632"/>
                <a:gd name="T30" fmla="*/ 417 w 781"/>
                <a:gd name="T31" fmla="*/ 618 h 632"/>
                <a:gd name="T32" fmla="*/ 293 w 781"/>
                <a:gd name="T33" fmla="*/ 615 h 632"/>
                <a:gd name="T34" fmla="*/ 180 w 781"/>
                <a:gd name="T35" fmla="*/ 585 h 632"/>
                <a:gd name="T36" fmla="*/ 80 w 781"/>
                <a:gd name="T37" fmla="*/ 523 h 632"/>
                <a:gd name="T38" fmla="*/ 26 w 781"/>
                <a:gd name="T39" fmla="*/ 456 h 632"/>
                <a:gd name="T40" fmla="*/ 16 w 781"/>
                <a:gd name="T41" fmla="*/ 382 h 632"/>
                <a:gd name="T42" fmla="*/ 26 w 781"/>
                <a:gd name="T43" fmla="*/ 312 h 632"/>
                <a:gd name="T44" fmla="*/ 56 w 781"/>
                <a:gd name="T45" fmla="*/ 241 h 632"/>
                <a:gd name="T46" fmla="*/ 107 w 781"/>
                <a:gd name="T47" fmla="*/ 191 h 632"/>
                <a:gd name="T48" fmla="*/ 143 w 781"/>
                <a:gd name="T49" fmla="*/ 170 h 632"/>
                <a:gd name="T50" fmla="*/ 180 w 781"/>
                <a:gd name="T51" fmla="*/ 179 h 632"/>
                <a:gd name="T52" fmla="*/ 207 w 781"/>
                <a:gd name="T53" fmla="*/ 206 h 632"/>
                <a:gd name="T54" fmla="*/ 207 w 781"/>
                <a:gd name="T55" fmla="*/ 235 h 632"/>
                <a:gd name="T56" fmla="*/ 203 w 781"/>
                <a:gd name="T57" fmla="*/ 238 h 632"/>
                <a:gd name="T58" fmla="*/ 227 w 781"/>
                <a:gd name="T59" fmla="*/ 238 h 632"/>
                <a:gd name="T60" fmla="*/ 247 w 781"/>
                <a:gd name="T61" fmla="*/ 215 h 632"/>
                <a:gd name="T62" fmla="*/ 233 w 781"/>
                <a:gd name="T63" fmla="*/ 162 h 632"/>
                <a:gd name="T64" fmla="*/ 163 w 781"/>
                <a:gd name="T65" fmla="*/ 147 h 632"/>
                <a:gd name="T66" fmla="*/ 130 w 781"/>
                <a:gd name="T67" fmla="*/ 153 h 632"/>
                <a:gd name="T68" fmla="*/ 63 w 781"/>
                <a:gd name="T69" fmla="*/ 200 h 632"/>
                <a:gd name="T70" fmla="*/ 16 w 781"/>
                <a:gd name="T71" fmla="*/ 285 h 632"/>
                <a:gd name="T72" fmla="*/ 0 w 781"/>
                <a:gd name="T73" fmla="*/ 320 h 632"/>
                <a:gd name="T74" fmla="*/ 0 w 781"/>
                <a:gd name="T75" fmla="*/ 397 h 632"/>
                <a:gd name="T76" fmla="*/ 10 w 781"/>
                <a:gd name="T77" fmla="*/ 406 h 632"/>
                <a:gd name="T78" fmla="*/ 10 w 781"/>
                <a:gd name="T79" fmla="*/ 429 h 632"/>
                <a:gd name="T80" fmla="*/ 16 w 781"/>
                <a:gd name="T81" fmla="*/ 429 h 632"/>
                <a:gd name="T82" fmla="*/ 23 w 781"/>
                <a:gd name="T83" fmla="*/ 465 h 632"/>
                <a:gd name="T84" fmla="*/ 56 w 781"/>
                <a:gd name="T85" fmla="*/ 512 h 632"/>
                <a:gd name="T86" fmla="*/ 157 w 781"/>
                <a:gd name="T87" fmla="*/ 579 h 632"/>
                <a:gd name="T88" fmla="*/ 263 w 781"/>
                <a:gd name="T89" fmla="*/ 618 h 632"/>
                <a:gd name="T90" fmla="*/ 377 w 781"/>
                <a:gd name="T91" fmla="*/ 632 h 632"/>
                <a:gd name="T92" fmla="*/ 494 w 781"/>
                <a:gd name="T93" fmla="*/ 624 h 632"/>
                <a:gd name="T94" fmla="*/ 594 w 781"/>
                <a:gd name="T95" fmla="*/ 591 h 6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1"/>
                <a:gd name="T145" fmla="*/ 0 h 632"/>
                <a:gd name="T146" fmla="*/ 781 w 781"/>
                <a:gd name="T147" fmla="*/ 632 h 6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1" h="632">
                  <a:moveTo>
                    <a:pt x="594" y="591"/>
                  </a:moveTo>
                  <a:lnTo>
                    <a:pt x="681" y="523"/>
                  </a:lnTo>
                  <a:lnTo>
                    <a:pt x="744" y="421"/>
                  </a:lnTo>
                  <a:lnTo>
                    <a:pt x="781" y="323"/>
                  </a:lnTo>
                  <a:lnTo>
                    <a:pt x="777" y="153"/>
                  </a:lnTo>
                  <a:lnTo>
                    <a:pt x="731" y="44"/>
                  </a:lnTo>
                  <a:lnTo>
                    <a:pt x="707" y="0"/>
                  </a:lnTo>
                  <a:lnTo>
                    <a:pt x="744" y="144"/>
                  </a:lnTo>
                  <a:lnTo>
                    <a:pt x="751" y="226"/>
                  </a:lnTo>
                  <a:lnTo>
                    <a:pt x="731" y="306"/>
                  </a:lnTo>
                  <a:lnTo>
                    <a:pt x="731" y="341"/>
                  </a:lnTo>
                  <a:lnTo>
                    <a:pt x="687" y="450"/>
                  </a:lnTo>
                  <a:lnTo>
                    <a:pt x="634" y="523"/>
                  </a:lnTo>
                  <a:lnTo>
                    <a:pt x="574" y="571"/>
                  </a:lnTo>
                  <a:lnTo>
                    <a:pt x="487" y="603"/>
                  </a:lnTo>
                  <a:lnTo>
                    <a:pt x="417" y="618"/>
                  </a:lnTo>
                  <a:lnTo>
                    <a:pt x="293" y="615"/>
                  </a:lnTo>
                  <a:lnTo>
                    <a:pt x="180" y="585"/>
                  </a:lnTo>
                  <a:lnTo>
                    <a:pt x="80" y="523"/>
                  </a:lnTo>
                  <a:lnTo>
                    <a:pt x="26" y="456"/>
                  </a:lnTo>
                  <a:lnTo>
                    <a:pt x="16" y="382"/>
                  </a:lnTo>
                  <a:lnTo>
                    <a:pt x="26" y="312"/>
                  </a:lnTo>
                  <a:lnTo>
                    <a:pt x="56" y="241"/>
                  </a:lnTo>
                  <a:lnTo>
                    <a:pt x="107" y="191"/>
                  </a:lnTo>
                  <a:lnTo>
                    <a:pt x="143" y="170"/>
                  </a:lnTo>
                  <a:lnTo>
                    <a:pt x="180" y="179"/>
                  </a:lnTo>
                  <a:lnTo>
                    <a:pt x="207" y="206"/>
                  </a:lnTo>
                  <a:lnTo>
                    <a:pt x="207" y="235"/>
                  </a:lnTo>
                  <a:lnTo>
                    <a:pt x="203" y="238"/>
                  </a:lnTo>
                  <a:lnTo>
                    <a:pt x="227" y="238"/>
                  </a:lnTo>
                  <a:lnTo>
                    <a:pt x="247" y="215"/>
                  </a:lnTo>
                  <a:lnTo>
                    <a:pt x="233" y="162"/>
                  </a:lnTo>
                  <a:lnTo>
                    <a:pt x="163" y="147"/>
                  </a:lnTo>
                  <a:lnTo>
                    <a:pt x="130" y="153"/>
                  </a:lnTo>
                  <a:lnTo>
                    <a:pt x="63" y="200"/>
                  </a:lnTo>
                  <a:lnTo>
                    <a:pt x="16" y="285"/>
                  </a:lnTo>
                  <a:lnTo>
                    <a:pt x="0" y="320"/>
                  </a:lnTo>
                  <a:lnTo>
                    <a:pt x="0" y="397"/>
                  </a:lnTo>
                  <a:lnTo>
                    <a:pt x="10" y="406"/>
                  </a:lnTo>
                  <a:lnTo>
                    <a:pt x="10" y="429"/>
                  </a:lnTo>
                  <a:lnTo>
                    <a:pt x="16" y="429"/>
                  </a:lnTo>
                  <a:lnTo>
                    <a:pt x="23" y="465"/>
                  </a:lnTo>
                  <a:lnTo>
                    <a:pt x="56" y="512"/>
                  </a:lnTo>
                  <a:lnTo>
                    <a:pt x="157" y="579"/>
                  </a:lnTo>
                  <a:lnTo>
                    <a:pt x="263" y="618"/>
                  </a:lnTo>
                  <a:lnTo>
                    <a:pt x="377" y="632"/>
                  </a:lnTo>
                  <a:lnTo>
                    <a:pt x="494" y="624"/>
                  </a:lnTo>
                  <a:lnTo>
                    <a:pt x="594" y="591"/>
                  </a:lnTo>
                  <a:close/>
                </a:path>
              </a:pathLst>
            </a:cu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5" name="Freeform 157"/>
            <p:cNvSpPr>
              <a:spLocks/>
            </p:cNvSpPr>
            <p:nvPr/>
          </p:nvSpPr>
          <p:spPr bwMode="auto">
            <a:xfrm>
              <a:off x="1267" y="4346"/>
              <a:ext cx="104" cy="76"/>
            </a:xfrm>
            <a:custGeom>
              <a:avLst/>
              <a:gdLst>
                <a:gd name="T0" fmla="*/ 74 w 104"/>
                <a:gd name="T1" fmla="*/ 47 h 76"/>
                <a:gd name="T2" fmla="*/ 97 w 104"/>
                <a:gd name="T3" fmla="*/ 14 h 76"/>
                <a:gd name="T4" fmla="*/ 104 w 104"/>
                <a:gd name="T5" fmla="*/ 11 h 76"/>
                <a:gd name="T6" fmla="*/ 104 w 104"/>
                <a:gd name="T7" fmla="*/ 0 h 76"/>
                <a:gd name="T8" fmla="*/ 40 w 104"/>
                <a:gd name="T9" fmla="*/ 17 h 76"/>
                <a:gd name="T10" fmla="*/ 3 w 104"/>
                <a:gd name="T11" fmla="*/ 58 h 76"/>
                <a:gd name="T12" fmla="*/ 0 w 104"/>
                <a:gd name="T13" fmla="*/ 76 h 76"/>
                <a:gd name="T14" fmla="*/ 43 w 104"/>
                <a:gd name="T15" fmla="*/ 64 h 76"/>
                <a:gd name="T16" fmla="*/ 74 w 104"/>
                <a:gd name="T17" fmla="*/ 47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6"/>
                <a:gd name="T29" fmla="*/ 104 w 104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6">
                  <a:moveTo>
                    <a:pt x="74" y="47"/>
                  </a:moveTo>
                  <a:lnTo>
                    <a:pt x="97" y="14"/>
                  </a:lnTo>
                  <a:lnTo>
                    <a:pt x="104" y="11"/>
                  </a:lnTo>
                  <a:lnTo>
                    <a:pt x="104" y="0"/>
                  </a:lnTo>
                  <a:lnTo>
                    <a:pt x="40" y="17"/>
                  </a:lnTo>
                  <a:lnTo>
                    <a:pt x="3" y="58"/>
                  </a:lnTo>
                  <a:lnTo>
                    <a:pt x="0" y="76"/>
                  </a:lnTo>
                  <a:lnTo>
                    <a:pt x="43" y="64"/>
                  </a:lnTo>
                  <a:lnTo>
                    <a:pt x="74" y="47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6" name="Freeform 158"/>
            <p:cNvSpPr>
              <a:spLocks/>
            </p:cNvSpPr>
            <p:nvPr/>
          </p:nvSpPr>
          <p:spPr bwMode="auto">
            <a:xfrm>
              <a:off x="1461" y="4228"/>
              <a:ext cx="90" cy="150"/>
            </a:xfrm>
            <a:custGeom>
              <a:avLst/>
              <a:gdLst>
                <a:gd name="T0" fmla="*/ 90 w 90"/>
                <a:gd name="T1" fmla="*/ 79 h 150"/>
                <a:gd name="T2" fmla="*/ 90 w 90"/>
                <a:gd name="T3" fmla="*/ 38 h 150"/>
                <a:gd name="T4" fmla="*/ 76 w 90"/>
                <a:gd name="T5" fmla="*/ 9 h 150"/>
                <a:gd name="T6" fmla="*/ 76 w 90"/>
                <a:gd name="T7" fmla="*/ 0 h 150"/>
                <a:gd name="T8" fmla="*/ 23 w 90"/>
                <a:gd name="T9" fmla="*/ 68 h 150"/>
                <a:gd name="T10" fmla="*/ 10 w 90"/>
                <a:gd name="T11" fmla="*/ 123 h 150"/>
                <a:gd name="T12" fmla="*/ 0 w 90"/>
                <a:gd name="T13" fmla="*/ 147 h 150"/>
                <a:gd name="T14" fmla="*/ 3 w 90"/>
                <a:gd name="T15" fmla="*/ 150 h 150"/>
                <a:gd name="T16" fmla="*/ 53 w 90"/>
                <a:gd name="T17" fmla="*/ 121 h 150"/>
                <a:gd name="T18" fmla="*/ 90 w 90"/>
                <a:gd name="T19" fmla="*/ 79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50"/>
                <a:gd name="T32" fmla="*/ 90 w 9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50">
                  <a:moveTo>
                    <a:pt x="90" y="79"/>
                  </a:moveTo>
                  <a:lnTo>
                    <a:pt x="90" y="38"/>
                  </a:lnTo>
                  <a:lnTo>
                    <a:pt x="76" y="9"/>
                  </a:lnTo>
                  <a:lnTo>
                    <a:pt x="76" y="0"/>
                  </a:lnTo>
                  <a:lnTo>
                    <a:pt x="23" y="68"/>
                  </a:lnTo>
                  <a:lnTo>
                    <a:pt x="10" y="123"/>
                  </a:lnTo>
                  <a:lnTo>
                    <a:pt x="0" y="147"/>
                  </a:lnTo>
                  <a:lnTo>
                    <a:pt x="3" y="150"/>
                  </a:lnTo>
                  <a:lnTo>
                    <a:pt x="53" y="121"/>
                  </a:lnTo>
                  <a:lnTo>
                    <a:pt x="90" y="79"/>
                  </a:lnTo>
                  <a:close/>
                </a:path>
              </a:pathLst>
            </a:custGeom>
            <a:solidFill>
              <a:srgbClr val="FCFC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7" name="Freeform 159"/>
            <p:cNvSpPr>
              <a:spLocks/>
            </p:cNvSpPr>
            <p:nvPr/>
          </p:nvSpPr>
          <p:spPr bwMode="auto">
            <a:xfrm>
              <a:off x="3093" y="4004"/>
              <a:ext cx="173" cy="353"/>
            </a:xfrm>
            <a:custGeom>
              <a:avLst/>
              <a:gdLst>
                <a:gd name="T0" fmla="*/ 120 w 173"/>
                <a:gd name="T1" fmla="*/ 333 h 353"/>
                <a:gd name="T2" fmla="*/ 157 w 173"/>
                <a:gd name="T3" fmla="*/ 297 h 353"/>
                <a:gd name="T4" fmla="*/ 173 w 173"/>
                <a:gd name="T5" fmla="*/ 244 h 353"/>
                <a:gd name="T6" fmla="*/ 167 w 173"/>
                <a:gd name="T7" fmla="*/ 144 h 353"/>
                <a:gd name="T8" fmla="*/ 126 w 173"/>
                <a:gd name="T9" fmla="*/ 86 h 353"/>
                <a:gd name="T10" fmla="*/ 60 w 173"/>
                <a:gd name="T11" fmla="*/ 27 h 353"/>
                <a:gd name="T12" fmla="*/ 3 w 173"/>
                <a:gd name="T13" fmla="*/ 0 h 353"/>
                <a:gd name="T14" fmla="*/ 0 w 173"/>
                <a:gd name="T15" fmla="*/ 0 h 353"/>
                <a:gd name="T16" fmla="*/ 60 w 173"/>
                <a:gd name="T17" fmla="*/ 56 h 353"/>
                <a:gd name="T18" fmla="*/ 93 w 173"/>
                <a:gd name="T19" fmla="*/ 142 h 353"/>
                <a:gd name="T20" fmla="*/ 93 w 173"/>
                <a:gd name="T21" fmla="*/ 206 h 353"/>
                <a:gd name="T22" fmla="*/ 83 w 173"/>
                <a:gd name="T23" fmla="*/ 256 h 353"/>
                <a:gd name="T24" fmla="*/ 23 w 173"/>
                <a:gd name="T25" fmla="*/ 339 h 353"/>
                <a:gd name="T26" fmla="*/ 13 w 173"/>
                <a:gd name="T27" fmla="*/ 353 h 353"/>
                <a:gd name="T28" fmla="*/ 80 w 173"/>
                <a:gd name="T29" fmla="*/ 347 h 353"/>
                <a:gd name="T30" fmla="*/ 120 w 173"/>
                <a:gd name="T31" fmla="*/ 333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"/>
                <a:gd name="T49" fmla="*/ 0 h 353"/>
                <a:gd name="T50" fmla="*/ 173 w 173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" h="353">
                  <a:moveTo>
                    <a:pt x="120" y="333"/>
                  </a:moveTo>
                  <a:lnTo>
                    <a:pt x="157" y="297"/>
                  </a:lnTo>
                  <a:lnTo>
                    <a:pt x="173" y="244"/>
                  </a:lnTo>
                  <a:lnTo>
                    <a:pt x="167" y="144"/>
                  </a:lnTo>
                  <a:lnTo>
                    <a:pt x="126" y="86"/>
                  </a:lnTo>
                  <a:lnTo>
                    <a:pt x="60" y="27"/>
                  </a:lnTo>
                  <a:lnTo>
                    <a:pt x="3" y="0"/>
                  </a:lnTo>
                  <a:lnTo>
                    <a:pt x="0" y="0"/>
                  </a:lnTo>
                  <a:lnTo>
                    <a:pt x="60" y="56"/>
                  </a:lnTo>
                  <a:lnTo>
                    <a:pt x="93" y="142"/>
                  </a:lnTo>
                  <a:lnTo>
                    <a:pt x="93" y="206"/>
                  </a:lnTo>
                  <a:lnTo>
                    <a:pt x="83" y="256"/>
                  </a:lnTo>
                  <a:lnTo>
                    <a:pt x="23" y="339"/>
                  </a:lnTo>
                  <a:lnTo>
                    <a:pt x="13" y="353"/>
                  </a:lnTo>
                  <a:lnTo>
                    <a:pt x="80" y="347"/>
                  </a:lnTo>
                  <a:lnTo>
                    <a:pt x="120" y="333"/>
                  </a:lnTo>
                  <a:close/>
                </a:path>
              </a:pathLst>
            </a:custGeom>
            <a:solidFill>
              <a:srgbClr val="FA2B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8" name="Freeform 160"/>
            <p:cNvSpPr>
              <a:spLocks/>
            </p:cNvSpPr>
            <p:nvPr/>
          </p:nvSpPr>
          <p:spPr bwMode="auto">
            <a:xfrm>
              <a:off x="2649" y="4107"/>
              <a:ext cx="303" cy="218"/>
            </a:xfrm>
            <a:custGeom>
              <a:avLst/>
              <a:gdLst>
                <a:gd name="T0" fmla="*/ 303 w 303"/>
                <a:gd name="T1" fmla="*/ 159 h 218"/>
                <a:gd name="T2" fmla="*/ 303 w 303"/>
                <a:gd name="T3" fmla="*/ 121 h 218"/>
                <a:gd name="T4" fmla="*/ 277 w 303"/>
                <a:gd name="T5" fmla="*/ 62 h 218"/>
                <a:gd name="T6" fmla="*/ 227 w 303"/>
                <a:gd name="T7" fmla="*/ 27 h 218"/>
                <a:gd name="T8" fmla="*/ 113 w 303"/>
                <a:gd name="T9" fmla="*/ 0 h 218"/>
                <a:gd name="T10" fmla="*/ 33 w 303"/>
                <a:gd name="T11" fmla="*/ 0 h 218"/>
                <a:gd name="T12" fmla="*/ 0 w 303"/>
                <a:gd name="T13" fmla="*/ 9 h 218"/>
                <a:gd name="T14" fmla="*/ 0 w 303"/>
                <a:gd name="T15" fmla="*/ 12 h 218"/>
                <a:gd name="T16" fmla="*/ 80 w 303"/>
                <a:gd name="T17" fmla="*/ 12 h 218"/>
                <a:gd name="T18" fmla="*/ 137 w 303"/>
                <a:gd name="T19" fmla="*/ 15 h 218"/>
                <a:gd name="T20" fmla="*/ 167 w 303"/>
                <a:gd name="T21" fmla="*/ 27 h 218"/>
                <a:gd name="T22" fmla="*/ 177 w 303"/>
                <a:gd name="T23" fmla="*/ 27 h 218"/>
                <a:gd name="T24" fmla="*/ 237 w 303"/>
                <a:gd name="T25" fmla="*/ 62 h 218"/>
                <a:gd name="T26" fmla="*/ 270 w 303"/>
                <a:gd name="T27" fmla="*/ 103 h 218"/>
                <a:gd name="T28" fmla="*/ 267 w 303"/>
                <a:gd name="T29" fmla="*/ 150 h 218"/>
                <a:gd name="T30" fmla="*/ 227 w 303"/>
                <a:gd name="T31" fmla="*/ 197 h 218"/>
                <a:gd name="T32" fmla="*/ 210 w 303"/>
                <a:gd name="T33" fmla="*/ 209 h 218"/>
                <a:gd name="T34" fmla="*/ 240 w 303"/>
                <a:gd name="T35" fmla="*/ 218 h 218"/>
                <a:gd name="T36" fmla="*/ 277 w 303"/>
                <a:gd name="T37" fmla="*/ 200 h 218"/>
                <a:gd name="T38" fmla="*/ 303 w 303"/>
                <a:gd name="T39" fmla="*/ 159 h 2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3"/>
                <a:gd name="T61" fmla="*/ 0 h 218"/>
                <a:gd name="T62" fmla="*/ 303 w 303"/>
                <a:gd name="T63" fmla="*/ 218 h 2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3" h="218">
                  <a:moveTo>
                    <a:pt x="303" y="159"/>
                  </a:moveTo>
                  <a:lnTo>
                    <a:pt x="303" y="121"/>
                  </a:lnTo>
                  <a:lnTo>
                    <a:pt x="277" y="62"/>
                  </a:lnTo>
                  <a:lnTo>
                    <a:pt x="227" y="27"/>
                  </a:lnTo>
                  <a:lnTo>
                    <a:pt x="113" y="0"/>
                  </a:lnTo>
                  <a:lnTo>
                    <a:pt x="33" y="0"/>
                  </a:lnTo>
                  <a:lnTo>
                    <a:pt x="0" y="9"/>
                  </a:lnTo>
                  <a:lnTo>
                    <a:pt x="0" y="12"/>
                  </a:lnTo>
                  <a:lnTo>
                    <a:pt x="80" y="12"/>
                  </a:lnTo>
                  <a:lnTo>
                    <a:pt x="137" y="15"/>
                  </a:lnTo>
                  <a:lnTo>
                    <a:pt x="167" y="27"/>
                  </a:lnTo>
                  <a:lnTo>
                    <a:pt x="177" y="27"/>
                  </a:lnTo>
                  <a:lnTo>
                    <a:pt x="237" y="62"/>
                  </a:lnTo>
                  <a:lnTo>
                    <a:pt x="270" y="103"/>
                  </a:lnTo>
                  <a:lnTo>
                    <a:pt x="267" y="150"/>
                  </a:lnTo>
                  <a:lnTo>
                    <a:pt x="227" y="197"/>
                  </a:lnTo>
                  <a:lnTo>
                    <a:pt x="210" y="209"/>
                  </a:lnTo>
                  <a:lnTo>
                    <a:pt x="240" y="218"/>
                  </a:lnTo>
                  <a:lnTo>
                    <a:pt x="277" y="200"/>
                  </a:lnTo>
                  <a:lnTo>
                    <a:pt x="303" y="159"/>
                  </a:lnTo>
                  <a:close/>
                </a:path>
              </a:pathLst>
            </a:custGeom>
            <a:solidFill>
              <a:srgbClr val="FA9E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39" name="Freeform 161"/>
            <p:cNvSpPr>
              <a:spLocks/>
            </p:cNvSpPr>
            <p:nvPr/>
          </p:nvSpPr>
          <p:spPr bwMode="auto">
            <a:xfrm>
              <a:off x="1100" y="4207"/>
              <a:ext cx="147" cy="109"/>
            </a:xfrm>
            <a:custGeom>
              <a:avLst/>
              <a:gdLst>
                <a:gd name="T0" fmla="*/ 127 w 147"/>
                <a:gd name="T1" fmla="*/ 50 h 109"/>
                <a:gd name="T2" fmla="*/ 80 w 147"/>
                <a:gd name="T3" fmla="*/ 15 h 109"/>
                <a:gd name="T4" fmla="*/ 30 w 147"/>
                <a:gd name="T5" fmla="*/ 0 h 109"/>
                <a:gd name="T6" fmla="*/ 0 w 147"/>
                <a:gd name="T7" fmla="*/ 3 h 109"/>
                <a:gd name="T8" fmla="*/ 30 w 147"/>
                <a:gd name="T9" fmla="*/ 59 h 109"/>
                <a:gd name="T10" fmla="*/ 70 w 147"/>
                <a:gd name="T11" fmla="*/ 92 h 109"/>
                <a:gd name="T12" fmla="*/ 134 w 147"/>
                <a:gd name="T13" fmla="*/ 109 h 109"/>
                <a:gd name="T14" fmla="*/ 147 w 147"/>
                <a:gd name="T15" fmla="*/ 94 h 109"/>
                <a:gd name="T16" fmla="*/ 127 w 147"/>
                <a:gd name="T17" fmla="*/ 50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"/>
                <a:gd name="T28" fmla="*/ 0 h 109"/>
                <a:gd name="T29" fmla="*/ 147 w 14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" h="109">
                  <a:moveTo>
                    <a:pt x="127" y="50"/>
                  </a:moveTo>
                  <a:lnTo>
                    <a:pt x="80" y="15"/>
                  </a:lnTo>
                  <a:lnTo>
                    <a:pt x="30" y="0"/>
                  </a:lnTo>
                  <a:lnTo>
                    <a:pt x="0" y="3"/>
                  </a:lnTo>
                  <a:lnTo>
                    <a:pt x="30" y="59"/>
                  </a:lnTo>
                  <a:lnTo>
                    <a:pt x="70" y="92"/>
                  </a:lnTo>
                  <a:lnTo>
                    <a:pt x="134" y="109"/>
                  </a:lnTo>
                  <a:lnTo>
                    <a:pt x="147" y="94"/>
                  </a:lnTo>
                  <a:lnTo>
                    <a:pt x="127" y="5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0" name="Freeform 162"/>
            <p:cNvSpPr>
              <a:spLocks/>
            </p:cNvSpPr>
            <p:nvPr/>
          </p:nvSpPr>
          <p:spPr bwMode="auto">
            <a:xfrm>
              <a:off x="1277" y="4213"/>
              <a:ext cx="130" cy="83"/>
            </a:xfrm>
            <a:custGeom>
              <a:avLst/>
              <a:gdLst>
                <a:gd name="T0" fmla="*/ 130 w 130"/>
                <a:gd name="T1" fmla="*/ 71 h 83"/>
                <a:gd name="T2" fmla="*/ 104 w 130"/>
                <a:gd name="T3" fmla="*/ 38 h 83"/>
                <a:gd name="T4" fmla="*/ 64 w 130"/>
                <a:gd name="T5" fmla="*/ 9 h 83"/>
                <a:gd name="T6" fmla="*/ 13 w 130"/>
                <a:gd name="T7" fmla="*/ 0 h 83"/>
                <a:gd name="T8" fmla="*/ 10 w 130"/>
                <a:gd name="T9" fmla="*/ 6 h 83"/>
                <a:gd name="T10" fmla="*/ 0 w 130"/>
                <a:gd name="T11" fmla="*/ 6 h 83"/>
                <a:gd name="T12" fmla="*/ 10 w 130"/>
                <a:gd name="T13" fmla="*/ 30 h 83"/>
                <a:gd name="T14" fmla="*/ 17 w 130"/>
                <a:gd name="T15" fmla="*/ 44 h 83"/>
                <a:gd name="T16" fmla="*/ 70 w 130"/>
                <a:gd name="T17" fmla="*/ 71 h 83"/>
                <a:gd name="T18" fmla="*/ 97 w 130"/>
                <a:gd name="T19" fmla="*/ 71 h 83"/>
                <a:gd name="T20" fmla="*/ 107 w 130"/>
                <a:gd name="T21" fmla="*/ 83 h 83"/>
                <a:gd name="T22" fmla="*/ 127 w 130"/>
                <a:gd name="T23" fmla="*/ 74 h 83"/>
                <a:gd name="T24" fmla="*/ 130 w 130"/>
                <a:gd name="T25" fmla="*/ 71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83"/>
                <a:gd name="T41" fmla="*/ 130 w 130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83">
                  <a:moveTo>
                    <a:pt x="130" y="71"/>
                  </a:moveTo>
                  <a:lnTo>
                    <a:pt x="104" y="38"/>
                  </a:lnTo>
                  <a:lnTo>
                    <a:pt x="64" y="9"/>
                  </a:lnTo>
                  <a:lnTo>
                    <a:pt x="13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30"/>
                  </a:lnTo>
                  <a:lnTo>
                    <a:pt x="17" y="44"/>
                  </a:lnTo>
                  <a:lnTo>
                    <a:pt x="70" y="71"/>
                  </a:lnTo>
                  <a:lnTo>
                    <a:pt x="97" y="71"/>
                  </a:lnTo>
                  <a:lnTo>
                    <a:pt x="107" y="83"/>
                  </a:lnTo>
                  <a:lnTo>
                    <a:pt x="127" y="74"/>
                  </a:lnTo>
                  <a:lnTo>
                    <a:pt x="130" y="71"/>
                  </a:lnTo>
                  <a:close/>
                </a:path>
              </a:pathLst>
            </a:custGeom>
            <a:solidFill>
              <a:srgbClr val="E8E8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1" name="Freeform 163"/>
            <p:cNvSpPr>
              <a:spLocks/>
            </p:cNvSpPr>
            <p:nvPr/>
          </p:nvSpPr>
          <p:spPr bwMode="auto">
            <a:xfrm>
              <a:off x="1597" y="4140"/>
              <a:ext cx="44" cy="120"/>
            </a:xfrm>
            <a:custGeom>
              <a:avLst/>
              <a:gdLst>
                <a:gd name="T0" fmla="*/ 44 w 44"/>
                <a:gd name="T1" fmla="*/ 73 h 120"/>
                <a:gd name="T2" fmla="*/ 34 w 44"/>
                <a:gd name="T3" fmla="*/ 26 h 120"/>
                <a:gd name="T4" fmla="*/ 17 w 44"/>
                <a:gd name="T5" fmla="*/ 0 h 120"/>
                <a:gd name="T6" fmla="*/ 7 w 44"/>
                <a:gd name="T7" fmla="*/ 0 h 120"/>
                <a:gd name="T8" fmla="*/ 0 w 44"/>
                <a:gd name="T9" fmla="*/ 79 h 120"/>
                <a:gd name="T10" fmla="*/ 7 w 44"/>
                <a:gd name="T11" fmla="*/ 100 h 120"/>
                <a:gd name="T12" fmla="*/ 24 w 44"/>
                <a:gd name="T13" fmla="*/ 120 h 120"/>
                <a:gd name="T14" fmla="*/ 34 w 44"/>
                <a:gd name="T15" fmla="*/ 120 h 120"/>
                <a:gd name="T16" fmla="*/ 44 w 44"/>
                <a:gd name="T17" fmla="*/ 73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20"/>
                <a:gd name="T29" fmla="*/ 44 w 44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20">
                  <a:moveTo>
                    <a:pt x="44" y="73"/>
                  </a:moveTo>
                  <a:lnTo>
                    <a:pt x="34" y="26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79"/>
                  </a:lnTo>
                  <a:lnTo>
                    <a:pt x="7" y="100"/>
                  </a:lnTo>
                  <a:lnTo>
                    <a:pt x="24" y="120"/>
                  </a:lnTo>
                  <a:lnTo>
                    <a:pt x="34" y="120"/>
                  </a:lnTo>
                  <a:lnTo>
                    <a:pt x="44" y="73"/>
                  </a:lnTo>
                  <a:close/>
                </a:path>
              </a:pathLst>
            </a:custGeom>
            <a:solidFill>
              <a:srgbClr val="F2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2" name="Freeform 164"/>
            <p:cNvSpPr>
              <a:spLocks/>
            </p:cNvSpPr>
            <p:nvPr/>
          </p:nvSpPr>
          <p:spPr bwMode="auto">
            <a:xfrm>
              <a:off x="1981" y="4001"/>
              <a:ext cx="224" cy="250"/>
            </a:xfrm>
            <a:custGeom>
              <a:avLst/>
              <a:gdLst>
                <a:gd name="T0" fmla="*/ 144 w 224"/>
                <a:gd name="T1" fmla="*/ 206 h 250"/>
                <a:gd name="T2" fmla="*/ 214 w 224"/>
                <a:gd name="T3" fmla="*/ 145 h 250"/>
                <a:gd name="T4" fmla="*/ 224 w 224"/>
                <a:gd name="T5" fmla="*/ 115 h 250"/>
                <a:gd name="T6" fmla="*/ 221 w 224"/>
                <a:gd name="T7" fmla="*/ 53 h 250"/>
                <a:gd name="T8" fmla="*/ 207 w 224"/>
                <a:gd name="T9" fmla="*/ 27 h 250"/>
                <a:gd name="T10" fmla="*/ 174 w 224"/>
                <a:gd name="T11" fmla="*/ 0 h 250"/>
                <a:gd name="T12" fmla="*/ 130 w 224"/>
                <a:gd name="T13" fmla="*/ 3 h 250"/>
                <a:gd name="T14" fmla="*/ 84 w 224"/>
                <a:gd name="T15" fmla="*/ 30 h 250"/>
                <a:gd name="T16" fmla="*/ 67 w 224"/>
                <a:gd name="T17" fmla="*/ 59 h 250"/>
                <a:gd name="T18" fmla="*/ 70 w 224"/>
                <a:gd name="T19" fmla="*/ 92 h 250"/>
                <a:gd name="T20" fmla="*/ 104 w 224"/>
                <a:gd name="T21" fmla="*/ 115 h 250"/>
                <a:gd name="T22" fmla="*/ 134 w 224"/>
                <a:gd name="T23" fmla="*/ 112 h 250"/>
                <a:gd name="T24" fmla="*/ 154 w 224"/>
                <a:gd name="T25" fmla="*/ 86 h 250"/>
                <a:gd name="T26" fmla="*/ 164 w 224"/>
                <a:gd name="T27" fmla="*/ 56 h 250"/>
                <a:gd name="T28" fmla="*/ 150 w 224"/>
                <a:gd name="T29" fmla="*/ 44 h 250"/>
                <a:gd name="T30" fmla="*/ 144 w 224"/>
                <a:gd name="T31" fmla="*/ 44 h 250"/>
                <a:gd name="T32" fmla="*/ 130 w 224"/>
                <a:gd name="T33" fmla="*/ 59 h 250"/>
                <a:gd name="T34" fmla="*/ 134 w 224"/>
                <a:gd name="T35" fmla="*/ 71 h 250"/>
                <a:gd name="T36" fmla="*/ 134 w 224"/>
                <a:gd name="T37" fmla="*/ 83 h 250"/>
                <a:gd name="T38" fmla="*/ 117 w 224"/>
                <a:gd name="T39" fmla="*/ 97 h 250"/>
                <a:gd name="T40" fmla="*/ 97 w 224"/>
                <a:gd name="T41" fmla="*/ 92 h 250"/>
                <a:gd name="T42" fmla="*/ 84 w 224"/>
                <a:gd name="T43" fmla="*/ 83 h 250"/>
                <a:gd name="T44" fmla="*/ 87 w 224"/>
                <a:gd name="T45" fmla="*/ 53 h 250"/>
                <a:gd name="T46" fmla="*/ 134 w 224"/>
                <a:gd name="T47" fmla="*/ 15 h 250"/>
                <a:gd name="T48" fmla="*/ 174 w 224"/>
                <a:gd name="T49" fmla="*/ 15 h 250"/>
                <a:gd name="T50" fmla="*/ 204 w 224"/>
                <a:gd name="T51" fmla="*/ 53 h 250"/>
                <a:gd name="T52" fmla="*/ 204 w 224"/>
                <a:gd name="T53" fmla="*/ 118 h 250"/>
                <a:gd name="T54" fmla="*/ 171 w 224"/>
                <a:gd name="T55" fmla="*/ 162 h 250"/>
                <a:gd name="T56" fmla="*/ 114 w 224"/>
                <a:gd name="T57" fmla="*/ 200 h 250"/>
                <a:gd name="T58" fmla="*/ 37 w 224"/>
                <a:gd name="T59" fmla="*/ 230 h 250"/>
                <a:gd name="T60" fmla="*/ 0 w 224"/>
                <a:gd name="T61" fmla="*/ 236 h 250"/>
                <a:gd name="T62" fmla="*/ 14 w 224"/>
                <a:gd name="T63" fmla="*/ 236 h 250"/>
                <a:gd name="T64" fmla="*/ 20 w 224"/>
                <a:gd name="T65" fmla="*/ 242 h 250"/>
                <a:gd name="T66" fmla="*/ 17 w 224"/>
                <a:gd name="T67" fmla="*/ 250 h 250"/>
                <a:gd name="T68" fmla="*/ 77 w 224"/>
                <a:gd name="T69" fmla="*/ 236 h 250"/>
                <a:gd name="T70" fmla="*/ 144 w 224"/>
                <a:gd name="T71" fmla="*/ 206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4"/>
                <a:gd name="T109" fmla="*/ 0 h 250"/>
                <a:gd name="T110" fmla="*/ 224 w 224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4" h="250">
                  <a:moveTo>
                    <a:pt x="144" y="206"/>
                  </a:moveTo>
                  <a:lnTo>
                    <a:pt x="214" y="145"/>
                  </a:lnTo>
                  <a:lnTo>
                    <a:pt x="224" y="115"/>
                  </a:lnTo>
                  <a:lnTo>
                    <a:pt x="221" y="53"/>
                  </a:lnTo>
                  <a:lnTo>
                    <a:pt x="207" y="27"/>
                  </a:lnTo>
                  <a:lnTo>
                    <a:pt x="174" y="0"/>
                  </a:lnTo>
                  <a:lnTo>
                    <a:pt x="130" y="3"/>
                  </a:lnTo>
                  <a:lnTo>
                    <a:pt x="84" y="30"/>
                  </a:lnTo>
                  <a:lnTo>
                    <a:pt x="67" y="59"/>
                  </a:lnTo>
                  <a:lnTo>
                    <a:pt x="70" y="92"/>
                  </a:lnTo>
                  <a:lnTo>
                    <a:pt x="104" y="115"/>
                  </a:lnTo>
                  <a:lnTo>
                    <a:pt x="134" y="112"/>
                  </a:lnTo>
                  <a:lnTo>
                    <a:pt x="154" y="86"/>
                  </a:lnTo>
                  <a:lnTo>
                    <a:pt x="164" y="56"/>
                  </a:lnTo>
                  <a:lnTo>
                    <a:pt x="150" y="44"/>
                  </a:lnTo>
                  <a:lnTo>
                    <a:pt x="144" y="44"/>
                  </a:lnTo>
                  <a:lnTo>
                    <a:pt x="130" y="59"/>
                  </a:lnTo>
                  <a:lnTo>
                    <a:pt x="134" y="71"/>
                  </a:lnTo>
                  <a:lnTo>
                    <a:pt x="134" y="83"/>
                  </a:lnTo>
                  <a:lnTo>
                    <a:pt x="117" y="97"/>
                  </a:lnTo>
                  <a:lnTo>
                    <a:pt x="97" y="92"/>
                  </a:lnTo>
                  <a:lnTo>
                    <a:pt x="84" y="83"/>
                  </a:lnTo>
                  <a:lnTo>
                    <a:pt x="87" y="53"/>
                  </a:lnTo>
                  <a:lnTo>
                    <a:pt x="134" y="15"/>
                  </a:lnTo>
                  <a:lnTo>
                    <a:pt x="174" y="15"/>
                  </a:lnTo>
                  <a:lnTo>
                    <a:pt x="204" y="53"/>
                  </a:lnTo>
                  <a:lnTo>
                    <a:pt x="204" y="118"/>
                  </a:lnTo>
                  <a:lnTo>
                    <a:pt x="171" y="162"/>
                  </a:lnTo>
                  <a:lnTo>
                    <a:pt x="114" y="200"/>
                  </a:lnTo>
                  <a:lnTo>
                    <a:pt x="37" y="230"/>
                  </a:lnTo>
                  <a:lnTo>
                    <a:pt x="0" y="236"/>
                  </a:lnTo>
                  <a:lnTo>
                    <a:pt x="14" y="236"/>
                  </a:lnTo>
                  <a:lnTo>
                    <a:pt x="20" y="242"/>
                  </a:lnTo>
                  <a:lnTo>
                    <a:pt x="17" y="250"/>
                  </a:lnTo>
                  <a:lnTo>
                    <a:pt x="77" y="236"/>
                  </a:lnTo>
                  <a:lnTo>
                    <a:pt x="144" y="206"/>
                  </a:lnTo>
                  <a:close/>
                </a:path>
              </a:pathLst>
            </a:custGeom>
            <a:solidFill>
              <a:srgbClr val="99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3" name="Freeform 165"/>
            <p:cNvSpPr>
              <a:spLocks/>
            </p:cNvSpPr>
            <p:nvPr/>
          </p:nvSpPr>
          <p:spPr bwMode="auto">
            <a:xfrm>
              <a:off x="1394" y="4146"/>
              <a:ext cx="137" cy="61"/>
            </a:xfrm>
            <a:custGeom>
              <a:avLst/>
              <a:gdLst>
                <a:gd name="T0" fmla="*/ 137 w 137"/>
                <a:gd name="T1" fmla="*/ 32 h 61"/>
                <a:gd name="T2" fmla="*/ 133 w 137"/>
                <a:gd name="T3" fmla="*/ 14 h 61"/>
                <a:gd name="T4" fmla="*/ 90 w 137"/>
                <a:gd name="T5" fmla="*/ 0 h 61"/>
                <a:gd name="T6" fmla="*/ 40 w 137"/>
                <a:gd name="T7" fmla="*/ 5 h 61"/>
                <a:gd name="T8" fmla="*/ 3 w 137"/>
                <a:gd name="T9" fmla="*/ 29 h 61"/>
                <a:gd name="T10" fmla="*/ 0 w 137"/>
                <a:gd name="T11" fmla="*/ 38 h 61"/>
                <a:gd name="T12" fmla="*/ 63 w 137"/>
                <a:gd name="T13" fmla="*/ 61 h 61"/>
                <a:gd name="T14" fmla="*/ 120 w 137"/>
                <a:gd name="T15" fmla="*/ 47 h 61"/>
                <a:gd name="T16" fmla="*/ 137 w 137"/>
                <a:gd name="T17" fmla="*/ 32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61"/>
                <a:gd name="T29" fmla="*/ 137 w 137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61">
                  <a:moveTo>
                    <a:pt x="137" y="32"/>
                  </a:moveTo>
                  <a:lnTo>
                    <a:pt x="133" y="14"/>
                  </a:lnTo>
                  <a:lnTo>
                    <a:pt x="90" y="0"/>
                  </a:lnTo>
                  <a:lnTo>
                    <a:pt x="40" y="5"/>
                  </a:lnTo>
                  <a:lnTo>
                    <a:pt x="3" y="29"/>
                  </a:lnTo>
                  <a:lnTo>
                    <a:pt x="0" y="38"/>
                  </a:lnTo>
                  <a:lnTo>
                    <a:pt x="63" y="61"/>
                  </a:lnTo>
                  <a:lnTo>
                    <a:pt x="120" y="47"/>
                  </a:lnTo>
                  <a:lnTo>
                    <a:pt x="137" y="32"/>
                  </a:lnTo>
                  <a:close/>
                </a:path>
              </a:pathLst>
            </a:custGeom>
            <a:solidFill>
              <a:srgbClr val="D6D6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4" name="Freeform 166"/>
            <p:cNvSpPr>
              <a:spLocks/>
            </p:cNvSpPr>
            <p:nvPr/>
          </p:nvSpPr>
          <p:spPr bwMode="auto">
            <a:xfrm>
              <a:off x="2318" y="3981"/>
              <a:ext cx="60" cy="188"/>
            </a:xfrm>
            <a:custGeom>
              <a:avLst/>
              <a:gdLst>
                <a:gd name="T0" fmla="*/ 60 w 60"/>
                <a:gd name="T1" fmla="*/ 109 h 188"/>
                <a:gd name="T2" fmla="*/ 57 w 60"/>
                <a:gd name="T3" fmla="*/ 47 h 188"/>
                <a:gd name="T4" fmla="*/ 44 w 60"/>
                <a:gd name="T5" fmla="*/ 17 h 188"/>
                <a:gd name="T6" fmla="*/ 30 w 60"/>
                <a:gd name="T7" fmla="*/ 0 h 188"/>
                <a:gd name="T8" fmla="*/ 7 w 60"/>
                <a:gd name="T9" fmla="*/ 29 h 188"/>
                <a:gd name="T10" fmla="*/ 0 w 60"/>
                <a:gd name="T11" fmla="*/ 64 h 188"/>
                <a:gd name="T12" fmla="*/ 24 w 60"/>
                <a:gd name="T13" fmla="*/ 153 h 188"/>
                <a:gd name="T14" fmla="*/ 24 w 60"/>
                <a:gd name="T15" fmla="*/ 188 h 188"/>
                <a:gd name="T16" fmla="*/ 54 w 60"/>
                <a:gd name="T17" fmla="*/ 165 h 188"/>
                <a:gd name="T18" fmla="*/ 60 w 60"/>
                <a:gd name="T19" fmla="*/ 109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188"/>
                <a:gd name="T32" fmla="*/ 60 w 60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188">
                  <a:moveTo>
                    <a:pt x="60" y="109"/>
                  </a:moveTo>
                  <a:lnTo>
                    <a:pt x="57" y="47"/>
                  </a:lnTo>
                  <a:lnTo>
                    <a:pt x="44" y="17"/>
                  </a:lnTo>
                  <a:lnTo>
                    <a:pt x="30" y="0"/>
                  </a:lnTo>
                  <a:lnTo>
                    <a:pt x="7" y="29"/>
                  </a:lnTo>
                  <a:lnTo>
                    <a:pt x="0" y="64"/>
                  </a:lnTo>
                  <a:lnTo>
                    <a:pt x="24" y="153"/>
                  </a:lnTo>
                  <a:lnTo>
                    <a:pt x="24" y="188"/>
                  </a:lnTo>
                  <a:lnTo>
                    <a:pt x="54" y="165"/>
                  </a:lnTo>
                  <a:lnTo>
                    <a:pt x="60" y="109"/>
                  </a:lnTo>
                  <a:close/>
                </a:path>
              </a:pathLst>
            </a:custGeom>
            <a:solidFill>
              <a:srgbClr val="E8DE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5" name="Freeform 167"/>
            <p:cNvSpPr>
              <a:spLocks/>
            </p:cNvSpPr>
            <p:nvPr/>
          </p:nvSpPr>
          <p:spPr bwMode="auto">
            <a:xfrm>
              <a:off x="1614" y="4075"/>
              <a:ext cx="84" cy="73"/>
            </a:xfrm>
            <a:custGeom>
              <a:avLst/>
              <a:gdLst>
                <a:gd name="T0" fmla="*/ 27 w 84"/>
                <a:gd name="T1" fmla="*/ 26 h 73"/>
                <a:gd name="T2" fmla="*/ 10 w 84"/>
                <a:gd name="T3" fmla="*/ 0 h 73"/>
                <a:gd name="T4" fmla="*/ 0 w 84"/>
                <a:gd name="T5" fmla="*/ 26 h 73"/>
                <a:gd name="T6" fmla="*/ 17 w 84"/>
                <a:gd name="T7" fmla="*/ 47 h 73"/>
                <a:gd name="T8" fmla="*/ 67 w 84"/>
                <a:gd name="T9" fmla="*/ 73 h 73"/>
                <a:gd name="T10" fmla="*/ 84 w 84"/>
                <a:gd name="T11" fmla="*/ 73 h 73"/>
                <a:gd name="T12" fmla="*/ 27 w 84"/>
                <a:gd name="T13" fmla="*/ 26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"/>
                <a:gd name="T22" fmla="*/ 0 h 73"/>
                <a:gd name="T23" fmla="*/ 84 w 84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" h="73">
                  <a:moveTo>
                    <a:pt x="27" y="26"/>
                  </a:moveTo>
                  <a:lnTo>
                    <a:pt x="10" y="0"/>
                  </a:lnTo>
                  <a:lnTo>
                    <a:pt x="0" y="26"/>
                  </a:lnTo>
                  <a:lnTo>
                    <a:pt x="17" y="47"/>
                  </a:lnTo>
                  <a:lnTo>
                    <a:pt x="67" y="73"/>
                  </a:lnTo>
                  <a:lnTo>
                    <a:pt x="84" y="73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6" name="Freeform 168"/>
            <p:cNvSpPr>
              <a:spLocks/>
            </p:cNvSpPr>
            <p:nvPr/>
          </p:nvSpPr>
          <p:spPr bwMode="auto">
            <a:xfrm>
              <a:off x="1751" y="3642"/>
              <a:ext cx="317" cy="506"/>
            </a:xfrm>
            <a:custGeom>
              <a:avLst/>
              <a:gdLst>
                <a:gd name="T0" fmla="*/ 224 w 317"/>
                <a:gd name="T1" fmla="*/ 442 h 506"/>
                <a:gd name="T2" fmla="*/ 260 w 317"/>
                <a:gd name="T3" fmla="*/ 401 h 506"/>
                <a:gd name="T4" fmla="*/ 310 w 317"/>
                <a:gd name="T5" fmla="*/ 303 h 506"/>
                <a:gd name="T6" fmla="*/ 317 w 317"/>
                <a:gd name="T7" fmla="*/ 224 h 506"/>
                <a:gd name="T8" fmla="*/ 317 w 317"/>
                <a:gd name="T9" fmla="*/ 186 h 506"/>
                <a:gd name="T10" fmla="*/ 310 w 317"/>
                <a:gd name="T11" fmla="*/ 148 h 506"/>
                <a:gd name="T12" fmla="*/ 250 w 317"/>
                <a:gd name="T13" fmla="*/ 68 h 506"/>
                <a:gd name="T14" fmla="*/ 190 w 317"/>
                <a:gd name="T15" fmla="*/ 21 h 506"/>
                <a:gd name="T16" fmla="*/ 140 w 317"/>
                <a:gd name="T17" fmla="*/ 0 h 506"/>
                <a:gd name="T18" fmla="*/ 83 w 317"/>
                <a:gd name="T19" fmla="*/ 3 h 506"/>
                <a:gd name="T20" fmla="*/ 10 w 317"/>
                <a:gd name="T21" fmla="*/ 65 h 506"/>
                <a:gd name="T22" fmla="*/ 0 w 317"/>
                <a:gd name="T23" fmla="*/ 100 h 506"/>
                <a:gd name="T24" fmla="*/ 3 w 317"/>
                <a:gd name="T25" fmla="*/ 186 h 506"/>
                <a:gd name="T26" fmla="*/ 30 w 317"/>
                <a:gd name="T27" fmla="*/ 221 h 506"/>
                <a:gd name="T28" fmla="*/ 70 w 317"/>
                <a:gd name="T29" fmla="*/ 236 h 506"/>
                <a:gd name="T30" fmla="*/ 137 w 317"/>
                <a:gd name="T31" fmla="*/ 230 h 506"/>
                <a:gd name="T32" fmla="*/ 154 w 317"/>
                <a:gd name="T33" fmla="*/ 206 h 506"/>
                <a:gd name="T34" fmla="*/ 154 w 317"/>
                <a:gd name="T35" fmla="*/ 168 h 506"/>
                <a:gd name="T36" fmla="*/ 140 w 317"/>
                <a:gd name="T37" fmla="*/ 153 h 506"/>
                <a:gd name="T38" fmla="*/ 137 w 317"/>
                <a:gd name="T39" fmla="*/ 153 h 506"/>
                <a:gd name="T40" fmla="*/ 130 w 317"/>
                <a:gd name="T41" fmla="*/ 156 h 506"/>
                <a:gd name="T42" fmla="*/ 123 w 317"/>
                <a:gd name="T43" fmla="*/ 145 h 506"/>
                <a:gd name="T44" fmla="*/ 120 w 317"/>
                <a:gd name="T45" fmla="*/ 142 h 506"/>
                <a:gd name="T46" fmla="*/ 117 w 317"/>
                <a:gd name="T47" fmla="*/ 139 h 506"/>
                <a:gd name="T48" fmla="*/ 103 w 317"/>
                <a:gd name="T49" fmla="*/ 139 h 506"/>
                <a:gd name="T50" fmla="*/ 117 w 317"/>
                <a:gd name="T51" fmla="*/ 180 h 506"/>
                <a:gd name="T52" fmla="*/ 110 w 317"/>
                <a:gd name="T53" fmla="*/ 206 h 506"/>
                <a:gd name="T54" fmla="*/ 77 w 317"/>
                <a:gd name="T55" fmla="*/ 224 h 506"/>
                <a:gd name="T56" fmla="*/ 43 w 317"/>
                <a:gd name="T57" fmla="*/ 221 h 506"/>
                <a:gd name="T58" fmla="*/ 17 w 317"/>
                <a:gd name="T59" fmla="*/ 195 h 506"/>
                <a:gd name="T60" fmla="*/ 7 w 317"/>
                <a:gd name="T61" fmla="*/ 162 h 506"/>
                <a:gd name="T62" fmla="*/ 23 w 317"/>
                <a:gd name="T63" fmla="*/ 89 h 506"/>
                <a:gd name="T64" fmla="*/ 57 w 317"/>
                <a:gd name="T65" fmla="*/ 36 h 506"/>
                <a:gd name="T66" fmla="*/ 90 w 317"/>
                <a:gd name="T67" fmla="*/ 12 h 506"/>
                <a:gd name="T68" fmla="*/ 147 w 317"/>
                <a:gd name="T69" fmla="*/ 12 h 506"/>
                <a:gd name="T70" fmla="*/ 207 w 317"/>
                <a:gd name="T71" fmla="*/ 39 h 506"/>
                <a:gd name="T72" fmla="*/ 260 w 317"/>
                <a:gd name="T73" fmla="*/ 89 h 506"/>
                <a:gd name="T74" fmla="*/ 294 w 317"/>
                <a:gd name="T75" fmla="*/ 186 h 506"/>
                <a:gd name="T76" fmla="*/ 290 w 317"/>
                <a:gd name="T77" fmla="*/ 292 h 506"/>
                <a:gd name="T78" fmla="*/ 260 w 317"/>
                <a:gd name="T79" fmla="*/ 351 h 506"/>
                <a:gd name="T80" fmla="*/ 240 w 317"/>
                <a:gd name="T81" fmla="*/ 380 h 506"/>
                <a:gd name="T82" fmla="*/ 140 w 317"/>
                <a:gd name="T83" fmla="*/ 462 h 506"/>
                <a:gd name="T84" fmla="*/ 73 w 317"/>
                <a:gd name="T85" fmla="*/ 495 h 506"/>
                <a:gd name="T86" fmla="*/ 37 w 317"/>
                <a:gd name="T87" fmla="*/ 498 h 506"/>
                <a:gd name="T88" fmla="*/ 37 w 317"/>
                <a:gd name="T89" fmla="*/ 506 h 506"/>
                <a:gd name="T90" fmla="*/ 107 w 317"/>
                <a:gd name="T91" fmla="*/ 492 h 506"/>
                <a:gd name="T92" fmla="*/ 224 w 317"/>
                <a:gd name="T93" fmla="*/ 442 h 50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506"/>
                <a:gd name="T143" fmla="*/ 317 w 317"/>
                <a:gd name="T144" fmla="*/ 506 h 50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506">
                  <a:moveTo>
                    <a:pt x="224" y="442"/>
                  </a:moveTo>
                  <a:lnTo>
                    <a:pt x="260" y="401"/>
                  </a:lnTo>
                  <a:lnTo>
                    <a:pt x="310" y="303"/>
                  </a:lnTo>
                  <a:lnTo>
                    <a:pt x="317" y="224"/>
                  </a:lnTo>
                  <a:lnTo>
                    <a:pt x="317" y="186"/>
                  </a:lnTo>
                  <a:lnTo>
                    <a:pt x="310" y="148"/>
                  </a:lnTo>
                  <a:lnTo>
                    <a:pt x="250" y="68"/>
                  </a:lnTo>
                  <a:lnTo>
                    <a:pt x="190" y="21"/>
                  </a:lnTo>
                  <a:lnTo>
                    <a:pt x="140" y="0"/>
                  </a:lnTo>
                  <a:lnTo>
                    <a:pt x="83" y="3"/>
                  </a:lnTo>
                  <a:lnTo>
                    <a:pt x="10" y="65"/>
                  </a:lnTo>
                  <a:lnTo>
                    <a:pt x="0" y="100"/>
                  </a:lnTo>
                  <a:lnTo>
                    <a:pt x="3" y="186"/>
                  </a:lnTo>
                  <a:lnTo>
                    <a:pt x="30" y="221"/>
                  </a:lnTo>
                  <a:lnTo>
                    <a:pt x="70" y="236"/>
                  </a:lnTo>
                  <a:lnTo>
                    <a:pt x="137" y="230"/>
                  </a:lnTo>
                  <a:lnTo>
                    <a:pt x="154" y="206"/>
                  </a:lnTo>
                  <a:lnTo>
                    <a:pt x="154" y="168"/>
                  </a:lnTo>
                  <a:lnTo>
                    <a:pt x="140" y="153"/>
                  </a:lnTo>
                  <a:lnTo>
                    <a:pt x="137" y="153"/>
                  </a:lnTo>
                  <a:lnTo>
                    <a:pt x="130" y="156"/>
                  </a:lnTo>
                  <a:lnTo>
                    <a:pt x="123" y="145"/>
                  </a:lnTo>
                  <a:lnTo>
                    <a:pt x="120" y="142"/>
                  </a:lnTo>
                  <a:lnTo>
                    <a:pt x="117" y="139"/>
                  </a:lnTo>
                  <a:lnTo>
                    <a:pt x="103" y="139"/>
                  </a:lnTo>
                  <a:lnTo>
                    <a:pt x="117" y="180"/>
                  </a:lnTo>
                  <a:lnTo>
                    <a:pt x="110" y="206"/>
                  </a:lnTo>
                  <a:lnTo>
                    <a:pt x="77" y="224"/>
                  </a:lnTo>
                  <a:lnTo>
                    <a:pt x="43" y="221"/>
                  </a:lnTo>
                  <a:lnTo>
                    <a:pt x="17" y="195"/>
                  </a:lnTo>
                  <a:lnTo>
                    <a:pt x="7" y="162"/>
                  </a:lnTo>
                  <a:lnTo>
                    <a:pt x="23" y="89"/>
                  </a:lnTo>
                  <a:lnTo>
                    <a:pt x="57" y="36"/>
                  </a:lnTo>
                  <a:lnTo>
                    <a:pt x="90" y="12"/>
                  </a:lnTo>
                  <a:lnTo>
                    <a:pt x="147" y="12"/>
                  </a:lnTo>
                  <a:lnTo>
                    <a:pt x="207" y="39"/>
                  </a:lnTo>
                  <a:lnTo>
                    <a:pt x="260" y="89"/>
                  </a:lnTo>
                  <a:lnTo>
                    <a:pt x="294" y="186"/>
                  </a:lnTo>
                  <a:lnTo>
                    <a:pt x="290" y="292"/>
                  </a:lnTo>
                  <a:lnTo>
                    <a:pt x="260" y="351"/>
                  </a:lnTo>
                  <a:lnTo>
                    <a:pt x="240" y="380"/>
                  </a:lnTo>
                  <a:lnTo>
                    <a:pt x="140" y="462"/>
                  </a:lnTo>
                  <a:lnTo>
                    <a:pt x="73" y="495"/>
                  </a:lnTo>
                  <a:lnTo>
                    <a:pt x="37" y="498"/>
                  </a:lnTo>
                  <a:lnTo>
                    <a:pt x="37" y="506"/>
                  </a:lnTo>
                  <a:lnTo>
                    <a:pt x="107" y="492"/>
                  </a:lnTo>
                  <a:lnTo>
                    <a:pt x="224" y="442"/>
                  </a:lnTo>
                  <a:close/>
                </a:path>
              </a:pathLst>
            </a:custGeom>
            <a:solidFill>
              <a:srgbClr val="FF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7" name="Freeform 169"/>
            <p:cNvSpPr>
              <a:spLocks/>
            </p:cNvSpPr>
            <p:nvPr/>
          </p:nvSpPr>
          <p:spPr bwMode="auto">
            <a:xfrm>
              <a:off x="1648" y="3987"/>
              <a:ext cx="36" cy="132"/>
            </a:xfrm>
            <a:custGeom>
              <a:avLst/>
              <a:gdLst>
                <a:gd name="T0" fmla="*/ 36 w 36"/>
                <a:gd name="T1" fmla="*/ 61 h 132"/>
                <a:gd name="T2" fmla="*/ 0 w 36"/>
                <a:gd name="T3" fmla="*/ 0 h 132"/>
                <a:gd name="T4" fmla="*/ 0 w 36"/>
                <a:gd name="T5" fmla="*/ 76 h 132"/>
                <a:gd name="T6" fmla="*/ 10 w 36"/>
                <a:gd name="T7" fmla="*/ 103 h 132"/>
                <a:gd name="T8" fmla="*/ 26 w 36"/>
                <a:gd name="T9" fmla="*/ 117 h 132"/>
                <a:gd name="T10" fmla="*/ 33 w 36"/>
                <a:gd name="T11" fmla="*/ 132 h 132"/>
                <a:gd name="T12" fmla="*/ 36 w 36"/>
                <a:gd name="T13" fmla="*/ 132 h 132"/>
                <a:gd name="T14" fmla="*/ 36 w 36"/>
                <a:gd name="T15" fmla="*/ 61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132"/>
                <a:gd name="T26" fmla="*/ 36 w 36"/>
                <a:gd name="T27" fmla="*/ 132 h 1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132">
                  <a:moveTo>
                    <a:pt x="36" y="61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10" y="103"/>
                  </a:lnTo>
                  <a:lnTo>
                    <a:pt x="26" y="117"/>
                  </a:lnTo>
                  <a:lnTo>
                    <a:pt x="33" y="132"/>
                  </a:lnTo>
                  <a:lnTo>
                    <a:pt x="36" y="132"/>
                  </a:lnTo>
                  <a:lnTo>
                    <a:pt x="36" y="61"/>
                  </a:lnTo>
                  <a:close/>
                </a:path>
              </a:pathLst>
            </a:custGeom>
            <a:solidFill>
              <a:srgbClr val="E0E0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8" name="Freeform 170"/>
            <p:cNvSpPr>
              <a:spLocks/>
            </p:cNvSpPr>
            <p:nvPr/>
          </p:nvSpPr>
          <p:spPr bwMode="auto">
            <a:xfrm>
              <a:off x="1547" y="4054"/>
              <a:ext cx="54" cy="50"/>
            </a:xfrm>
            <a:custGeom>
              <a:avLst/>
              <a:gdLst>
                <a:gd name="T0" fmla="*/ 54 w 54"/>
                <a:gd name="T1" fmla="*/ 0 h 50"/>
                <a:gd name="T2" fmla="*/ 0 w 54"/>
                <a:gd name="T3" fmla="*/ 33 h 50"/>
                <a:gd name="T4" fmla="*/ 37 w 54"/>
                <a:gd name="T5" fmla="*/ 50 h 50"/>
                <a:gd name="T6" fmla="*/ 54 w 54"/>
                <a:gd name="T7" fmla="*/ 9 h 50"/>
                <a:gd name="T8" fmla="*/ 54 w 5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50"/>
                <a:gd name="T17" fmla="*/ 54 w 5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50">
                  <a:moveTo>
                    <a:pt x="54" y="0"/>
                  </a:moveTo>
                  <a:lnTo>
                    <a:pt x="0" y="33"/>
                  </a:lnTo>
                  <a:lnTo>
                    <a:pt x="37" y="50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49" name="Freeform 171"/>
            <p:cNvSpPr>
              <a:spLocks/>
            </p:cNvSpPr>
            <p:nvPr/>
          </p:nvSpPr>
          <p:spPr bwMode="auto">
            <a:xfrm>
              <a:off x="1287" y="3631"/>
              <a:ext cx="230" cy="432"/>
            </a:xfrm>
            <a:custGeom>
              <a:avLst/>
              <a:gdLst>
                <a:gd name="T0" fmla="*/ 147 w 230"/>
                <a:gd name="T1" fmla="*/ 326 h 432"/>
                <a:gd name="T2" fmla="*/ 104 w 230"/>
                <a:gd name="T3" fmla="*/ 259 h 432"/>
                <a:gd name="T4" fmla="*/ 60 w 230"/>
                <a:gd name="T5" fmla="*/ 182 h 432"/>
                <a:gd name="T6" fmla="*/ 33 w 230"/>
                <a:gd name="T7" fmla="*/ 91 h 432"/>
                <a:gd name="T8" fmla="*/ 33 w 230"/>
                <a:gd name="T9" fmla="*/ 70 h 432"/>
                <a:gd name="T10" fmla="*/ 0 w 230"/>
                <a:gd name="T11" fmla="*/ 0 h 432"/>
                <a:gd name="T12" fmla="*/ 57 w 230"/>
                <a:gd name="T13" fmla="*/ 182 h 432"/>
                <a:gd name="T14" fmla="*/ 107 w 230"/>
                <a:gd name="T15" fmla="*/ 291 h 432"/>
                <a:gd name="T16" fmla="*/ 180 w 230"/>
                <a:gd name="T17" fmla="*/ 394 h 432"/>
                <a:gd name="T18" fmla="*/ 230 w 230"/>
                <a:gd name="T19" fmla="*/ 432 h 432"/>
                <a:gd name="T20" fmla="*/ 230 w 230"/>
                <a:gd name="T21" fmla="*/ 397 h 432"/>
                <a:gd name="T22" fmla="*/ 147 w 230"/>
                <a:gd name="T23" fmla="*/ 326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0"/>
                <a:gd name="T37" fmla="*/ 0 h 432"/>
                <a:gd name="T38" fmla="*/ 230 w 230"/>
                <a:gd name="T39" fmla="*/ 432 h 4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0" h="432">
                  <a:moveTo>
                    <a:pt x="147" y="326"/>
                  </a:moveTo>
                  <a:lnTo>
                    <a:pt x="104" y="259"/>
                  </a:lnTo>
                  <a:lnTo>
                    <a:pt x="60" y="182"/>
                  </a:lnTo>
                  <a:lnTo>
                    <a:pt x="33" y="91"/>
                  </a:lnTo>
                  <a:lnTo>
                    <a:pt x="33" y="70"/>
                  </a:lnTo>
                  <a:lnTo>
                    <a:pt x="0" y="0"/>
                  </a:lnTo>
                  <a:lnTo>
                    <a:pt x="57" y="182"/>
                  </a:lnTo>
                  <a:lnTo>
                    <a:pt x="107" y="291"/>
                  </a:lnTo>
                  <a:lnTo>
                    <a:pt x="180" y="394"/>
                  </a:lnTo>
                  <a:lnTo>
                    <a:pt x="230" y="432"/>
                  </a:lnTo>
                  <a:lnTo>
                    <a:pt x="230" y="397"/>
                  </a:lnTo>
                  <a:lnTo>
                    <a:pt x="147" y="326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0" name="Freeform 172"/>
            <p:cNvSpPr>
              <a:spLocks/>
            </p:cNvSpPr>
            <p:nvPr/>
          </p:nvSpPr>
          <p:spPr bwMode="auto">
            <a:xfrm>
              <a:off x="1547" y="3954"/>
              <a:ext cx="57" cy="106"/>
            </a:xfrm>
            <a:custGeom>
              <a:avLst/>
              <a:gdLst>
                <a:gd name="T0" fmla="*/ 54 w 57"/>
                <a:gd name="T1" fmla="*/ 59 h 106"/>
                <a:gd name="T2" fmla="*/ 57 w 57"/>
                <a:gd name="T3" fmla="*/ 12 h 106"/>
                <a:gd name="T4" fmla="*/ 57 w 57"/>
                <a:gd name="T5" fmla="*/ 0 h 106"/>
                <a:gd name="T6" fmla="*/ 14 w 57"/>
                <a:gd name="T7" fmla="*/ 39 h 106"/>
                <a:gd name="T8" fmla="*/ 0 w 57"/>
                <a:gd name="T9" fmla="*/ 59 h 106"/>
                <a:gd name="T10" fmla="*/ 0 w 57"/>
                <a:gd name="T11" fmla="*/ 106 h 106"/>
                <a:gd name="T12" fmla="*/ 34 w 57"/>
                <a:gd name="T13" fmla="*/ 89 h 106"/>
                <a:gd name="T14" fmla="*/ 54 w 57"/>
                <a:gd name="T15" fmla="*/ 59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106"/>
                <a:gd name="T26" fmla="*/ 57 w 57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106">
                  <a:moveTo>
                    <a:pt x="54" y="59"/>
                  </a:moveTo>
                  <a:lnTo>
                    <a:pt x="57" y="12"/>
                  </a:lnTo>
                  <a:lnTo>
                    <a:pt x="57" y="0"/>
                  </a:lnTo>
                  <a:lnTo>
                    <a:pt x="14" y="39"/>
                  </a:lnTo>
                  <a:lnTo>
                    <a:pt x="0" y="59"/>
                  </a:lnTo>
                  <a:lnTo>
                    <a:pt x="0" y="106"/>
                  </a:lnTo>
                  <a:lnTo>
                    <a:pt x="34" y="89"/>
                  </a:lnTo>
                  <a:lnTo>
                    <a:pt x="54" y="59"/>
                  </a:lnTo>
                  <a:close/>
                </a:path>
              </a:pathLst>
            </a:custGeom>
            <a:solidFill>
              <a:srgbClr val="CCC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1" name="Freeform 173"/>
            <p:cNvSpPr>
              <a:spLocks/>
            </p:cNvSpPr>
            <p:nvPr/>
          </p:nvSpPr>
          <p:spPr bwMode="auto">
            <a:xfrm>
              <a:off x="2499" y="3916"/>
              <a:ext cx="153" cy="112"/>
            </a:xfrm>
            <a:custGeom>
              <a:avLst/>
              <a:gdLst>
                <a:gd name="T0" fmla="*/ 143 w 153"/>
                <a:gd name="T1" fmla="*/ 35 h 112"/>
                <a:gd name="T2" fmla="*/ 153 w 153"/>
                <a:gd name="T3" fmla="*/ 9 h 112"/>
                <a:gd name="T4" fmla="*/ 153 w 153"/>
                <a:gd name="T5" fmla="*/ 0 h 112"/>
                <a:gd name="T6" fmla="*/ 113 w 153"/>
                <a:gd name="T7" fmla="*/ 3 h 112"/>
                <a:gd name="T8" fmla="*/ 76 w 153"/>
                <a:gd name="T9" fmla="*/ 18 h 112"/>
                <a:gd name="T10" fmla="*/ 63 w 153"/>
                <a:gd name="T11" fmla="*/ 29 h 112"/>
                <a:gd name="T12" fmla="*/ 50 w 153"/>
                <a:gd name="T13" fmla="*/ 24 h 112"/>
                <a:gd name="T14" fmla="*/ 10 w 153"/>
                <a:gd name="T15" fmla="*/ 88 h 112"/>
                <a:gd name="T16" fmla="*/ 0 w 153"/>
                <a:gd name="T17" fmla="*/ 109 h 112"/>
                <a:gd name="T18" fmla="*/ 6 w 153"/>
                <a:gd name="T19" fmla="*/ 112 h 112"/>
                <a:gd name="T20" fmla="*/ 103 w 153"/>
                <a:gd name="T21" fmla="*/ 71 h 112"/>
                <a:gd name="T22" fmla="*/ 143 w 153"/>
                <a:gd name="T23" fmla="*/ 35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3"/>
                <a:gd name="T37" fmla="*/ 0 h 112"/>
                <a:gd name="T38" fmla="*/ 153 w 153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3" h="112">
                  <a:moveTo>
                    <a:pt x="143" y="35"/>
                  </a:moveTo>
                  <a:lnTo>
                    <a:pt x="153" y="9"/>
                  </a:lnTo>
                  <a:lnTo>
                    <a:pt x="153" y="0"/>
                  </a:lnTo>
                  <a:lnTo>
                    <a:pt x="113" y="3"/>
                  </a:lnTo>
                  <a:lnTo>
                    <a:pt x="76" y="18"/>
                  </a:lnTo>
                  <a:lnTo>
                    <a:pt x="63" y="29"/>
                  </a:lnTo>
                  <a:lnTo>
                    <a:pt x="50" y="24"/>
                  </a:lnTo>
                  <a:lnTo>
                    <a:pt x="10" y="88"/>
                  </a:lnTo>
                  <a:lnTo>
                    <a:pt x="0" y="109"/>
                  </a:lnTo>
                  <a:lnTo>
                    <a:pt x="6" y="112"/>
                  </a:lnTo>
                  <a:lnTo>
                    <a:pt x="103" y="71"/>
                  </a:lnTo>
                  <a:lnTo>
                    <a:pt x="143" y="35"/>
                  </a:lnTo>
                  <a:close/>
                </a:path>
              </a:pathLst>
            </a:custGeom>
            <a:solidFill>
              <a:srgbClr val="FAED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2" name="Freeform 174"/>
            <p:cNvSpPr>
              <a:spLocks/>
            </p:cNvSpPr>
            <p:nvPr/>
          </p:nvSpPr>
          <p:spPr bwMode="auto">
            <a:xfrm>
              <a:off x="2792" y="4022"/>
              <a:ext cx="17" cy="3"/>
            </a:xfrm>
            <a:custGeom>
              <a:avLst/>
              <a:gdLst>
                <a:gd name="T0" fmla="*/ 0 w 17"/>
                <a:gd name="T1" fmla="*/ 3 h 3"/>
                <a:gd name="T2" fmla="*/ 17 w 17"/>
                <a:gd name="T3" fmla="*/ 0 h 3"/>
                <a:gd name="T4" fmla="*/ 0 w 17"/>
                <a:gd name="T5" fmla="*/ 3 h 3"/>
                <a:gd name="T6" fmla="*/ 0 60000 65536"/>
                <a:gd name="T7" fmla="*/ 0 60000 65536"/>
                <a:gd name="T8" fmla="*/ 0 60000 65536"/>
                <a:gd name="T9" fmla="*/ 0 w 17"/>
                <a:gd name="T10" fmla="*/ 0 h 3"/>
                <a:gd name="T11" fmla="*/ 17 w 1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">
                  <a:moveTo>
                    <a:pt x="0" y="3"/>
                  </a:moveTo>
                  <a:lnTo>
                    <a:pt x="1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3" name="Freeform 175"/>
            <p:cNvSpPr>
              <a:spLocks/>
            </p:cNvSpPr>
            <p:nvPr/>
          </p:nvSpPr>
          <p:spPr bwMode="auto">
            <a:xfrm>
              <a:off x="2449" y="3810"/>
              <a:ext cx="46" cy="188"/>
            </a:xfrm>
            <a:custGeom>
              <a:avLst/>
              <a:gdLst>
                <a:gd name="T0" fmla="*/ 46 w 46"/>
                <a:gd name="T1" fmla="*/ 38 h 188"/>
                <a:gd name="T2" fmla="*/ 26 w 46"/>
                <a:gd name="T3" fmla="*/ 0 h 188"/>
                <a:gd name="T4" fmla="*/ 0 w 46"/>
                <a:gd name="T5" fmla="*/ 41 h 188"/>
                <a:gd name="T6" fmla="*/ 6 w 46"/>
                <a:gd name="T7" fmla="*/ 138 h 188"/>
                <a:gd name="T8" fmla="*/ 26 w 46"/>
                <a:gd name="T9" fmla="*/ 171 h 188"/>
                <a:gd name="T10" fmla="*/ 33 w 46"/>
                <a:gd name="T11" fmla="*/ 188 h 188"/>
                <a:gd name="T12" fmla="*/ 40 w 46"/>
                <a:gd name="T13" fmla="*/ 188 h 188"/>
                <a:gd name="T14" fmla="*/ 46 w 46"/>
                <a:gd name="T15" fmla="*/ 38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88"/>
                <a:gd name="T26" fmla="*/ 46 w 46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88">
                  <a:moveTo>
                    <a:pt x="46" y="38"/>
                  </a:moveTo>
                  <a:lnTo>
                    <a:pt x="26" y="0"/>
                  </a:lnTo>
                  <a:lnTo>
                    <a:pt x="0" y="41"/>
                  </a:lnTo>
                  <a:lnTo>
                    <a:pt x="6" y="138"/>
                  </a:lnTo>
                  <a:lnTo>
                    <a:pt x="26" y="171"/>
                  </a:lnTo>
                  <a:lnTo>
                    <a:pt x="33" y="188"/>
                  </a:lnTo>
                  <a:lnTo>
                    <a:pt x="40" y="188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FFF5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4" name="Freeform 176"/>
            <p:cNvSpPr>
              <a:spLocks/>
            </p:cNvSpPr>
            <p:nvPr/>
          </p:nvSpPr>
          <p:spPr bwMode="auto">
            <a:xfrm>
              <a:off x="1090" y="3822"/>
              <a:ext cx="77" cy="103"/>
            </a:xfrm>
            <a:custGeom>
              <a:avLst/>
              <a:gdLst>
                <a:gd name="T0" fmla="*/ 64 w 77"/>
                <a:gd name="T1" fmla="*/ 59 h 103"/>
                <a:gd name="T2" fmla="*/ 77 w 77"/>
                <a:gd name="T3" fmla="*/ 15 h 103"/>
                <a:gd name="T4" fmla="*/ 60 w 77"/>
                <a:gd name="T5" fmla="*/ 0 h 103"/>
                <a:gd name="T6" fmla="*/ 47 w 77"/>
                <a:gd name="T7" fmla="*/ 6 h 103"/>
                <a:gd name="T8" fmla="*/ 0 w 77"/>
                <a:gd name="T9" fmla="*/ 73 h 103"/>
                <a:gd name="T10" fmla="*/ 7 w 77"/>
                <a:gd name="T11" fmla="*/ 103 h 103"/>
                <a:gd name="T12" fmla="*/ 44 w 77"/>
                <a:gd name="T13" fmla="*/ 85 h 103"/>
                <a:gd name="T14" fmla="*/ 64 w 77"/>
                <a:gd name="T15" fmla="*/ 59 h 1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"/>
                <a:gd name="T25" fmla="*/ 0 h 103"/>
                <a:gd name="T26" fmla="*/ 77 w 77"/>
                <a:gd name="T27" fmla="*/ 103 h 1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" h="103">
                  <a:moveTo>
                    <a:pt x="64" y="59"/>
                  </a:moveTo>
                  <a:lnTo>
                    <a:pt x="77" y="15"/>
                  </a:lnTo>
                  <a:lnTo>
                    <a:pt x="60" y="0"/>
                  </a:lnTo>
                  <a:lnTo>
                    <a:pt x="47" y="6"/>
                  </a:lnTo>
                  <a:lnTo>
                    <a:pt x="0" y="73"/>
                  </a:lnTo>
                  <a:lnTo>
                    <a:pt x="7" y="103"/>
                  </a:lnTo>
                  <a:lnTo>
                    <a:pt x="44" y="85"/>
                  </a:lnTo>
                  <a:lnTo>
                    <a:pt x="64" y="59"/>
                  </a:lnTo>
                  <a:close/>
                </a:path>
              </a:pathLst>
            </a:custGeom>
            <a:solidFill>
              <a:srgbClr val="C4FA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5" name="Freeform 177"/>
            <p:cNvSpPr>
              <a:spLocks/>
            </p:cNvSpPr>
            <p:nvPr/>
          </p:nvSpPr>
          <p:spPr bwMode="auto">
            <a:xfrm>
              <a:off x="1654" y="3828"/>
              <a:ext cx="14" cy="20"/>
            </a:xfrm>
            <a:custGeom>
              <a:avLst/>
              <a:gdLst>
                <a:gd name="T0" fmla="*/ 14 w 14"/>
                <a:gd name="T1" fmla="*/ 20 h 20"/>
                <a:gd name="T2" fmla="*/ 0 w 14"/>
                <a:gd name="T3" fmla="*/ 0 h 20"/>
                <a:gd name="T4" fmla="*/ 14 w 14"/>
                <a:gd name="T5" fmla="*/ 20 h 20"/>
                <a:gd name="T6" fmla="*/ 0 60000 65536"/>
                <a:gd name="T7" fmla="*/ 0 60000 65536"/>
                <a:gd name="T8" fmla="*/ 0 60000 65536"/>
                <a:gd name="T9" fmla="*/ 0 w 14"/>
                <a:gd name="T10" fmla="*/ 0 h 20"/>
                <a:gd name="T11" fmla="*/ 14 w 14"/>
                <a:gd name="T12" fmla="*/ 20 h 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0">
                  <a:moveTo>
                    <a:pt x="14" y="20"/>
                  </a:moveTo>
                  <a:lnTo>
                    <a:pt x="0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6" name="Freeform 178"/>
            <p:cNvSpPr>
              <a:spLocks/>
            </p:cNvSpPr>
            <p:nvPr/>
          </p:nvSpPr>
          <p:spPr bwMode="auto">
            <a:xfrm>
              <a:off x="2609" y="3751"/>
              <a:ext cx="153" cy="94"/>
            </a:xfrm>
            <a:custGeom>
              <a:avLst/>
              <a:gdLst>
                <a:gd name="T0" fmla="*/ 97 w 153"/>
                <a:gd name="T1" fmla="*/ 65 h 94"/>
                <a:gd name="T2" fmla="*/ 153 w 153"/>
                <a:gd name="T3" fmla="*/ 0 h 94"/>
                <a:gd name="T4" fmla="*/ 113 w 153"/>
                <a:gd name="T5" fmla="*/ 3 h 94"/>
                <a:gd name="T6" fmla="*/ 83 w 153"/>
                <a:gd name="T7" fmla="*/ 15 h 94"/>
                <a:gd name="T8" fmla="*/ 50 w 153"/>
                <a:gd name="T9" fmla="*/ 33 h 94"/>
                <a:gd name="T10" fmla="*/ 33 w 153"/>
                <a:gd name="T11" fmla="*/ 33 h 94"/>
                <a:gd name="T12" fmla="*/ 10 w 153"/>
                <a:gd name="T13" fmla="*/ 59 h 94"/>
                <a:gd name="T14" fmla="*/ 10 w 153"/>
                <a:gd name="T15" fmla="*/ 80 h 94"/>
                <a:gd name="T16" fmla="*/ 0 w 153"/>
                <a:gd name="T17" fmla="*/ 94 h 94"/>
                <a:gd name="T18" fmla="*/ 63 w 153"/>
                <a:gd name="T19" fmla="*/ 83 h 94"/>
                <a:gd name="T20" fmla="*/ 97 w 153"/>
                <a:gd name="T21" fmla="*/ 65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3"/>
                <a:gd name="T34" fmla="*/ 0 h 94"/>
                <a:gd name="T35" fmla="*/ 153 w 153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3" h="94">
                  <a:moveTo>
                    <a:pt x="97" y="65"/>
                  </a:moveTo>
                  <a:lnTo>
                    <a:pt x="153" y="0"/>
                  </a:lnTo>
                  <a:lnTo>
                    <a:pt x="113" y="3"/>
                  </a:lnTo>
                  <a:lnTo>
                    <a:pt x="83" y="15"/>
                  </a:lnTo>
                  <a:lnTo>
                    <a:pt x="50" y="33"/>
                  </a:lnTo>
                  <a:lnTo>
                    <a:pt x="33" y="33"/>
                  </a:lnTo>
                  <a:lnTo>
                    <a:pt x="10" y="59"/>
                  </a:lnTo>
                  <a:lnTo>
                    <a:pt x="10" y="80"/>
                  </a:lnTo>
                  <a:lnTo>
                    <a:pt x="0" y="94"/>
                  </a:lnTo>
                  <a:lnTo>
                    <a:pt x="63" y="83"/>
                  </a:lnTo>
                  <a:lnTo>
                    <a:pt x="97" y="65"/>
                  </a:lnTo>
                  <a:close/>
                </a:path>
              </a:pathLst>
            </a:custGeom>
            <a:solidFill>
              <a:srgbClr val="FFF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7" name="Freeform 179"/>
            <p:cNvSpPr>
              <a:spLocks/>
            </p:cNvSpPr>
            <p:nvPr/>
          </p:nvSpPr>
          <p:spPr bwMode="auto">
            <a:xfrm>
              <a:off x="2575" y="3642"/>
              <a:ext cx="70" cy="186"/>
            </a:xfrm>
            <a:custGeom>
              <a:avLst/>
              <a:gdLst>
                <a:gd name="T0" fmla="*/ 37 w 70"/>
                <a:gd name="T1" fmla="*/ 142 h 186"/>
                <a:gd name="T2" fmla="*/ 70 w 70"/>
                <a:gd name="T3" fmla="*/ 9 h 186"/>
                <a:gd name="T4" fmla="*/ 67 w 70"/>
                <a:gd name="T5" fmla="*/ 0 h 186"/>
                <a:gd name="T6" fmla="*/ 40 w 70"/>
                <a:gd name="T7" fmla="*/ 9 h 186"/>
                <a:gd name="T8" fmla="*/ 17 w 70"/>
                <a:gd name="T9" fmla="*/ 36 h 186"/>
                <a:gd name="T10" fmla="*/ 0 w 70"/>
                <a:gd name="T11" fmla="*/ 83 h 186"/>
                <a:gd name="T12" fmla="*/ 0 w 70"/>
                <a:gd name="T13" fmla="*/ 186 h 186"/>
                <a:gd name="T14" fmla="*/ 7 w 70"/>
                <a:gd name="T15" fmla="*/ 186 h 186"/>
                <a:gd name="T16" fmla="*/ 37 w 70"/>
                <a:gd name="T17" fmla="*/ 142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86"/>
                <a:gd name="T29" fmla="*/ 70 w 7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86">
                  <a:moveTo>
                    <a:pt x="37" y="142"/>
                  </a:moveTo>
                  <a:lnTo>
                    <a:pt x="70" y="9"/>
                  </a:lnTo>
                  <a:lnTo>
                    <a:pt x="67" y="0"/>
                  </a:lnTo>
                  <a:lnTo>
                    <a:pt x="40" y="9"/>
                  </a:lnTo>
                  <a:lnTo>
                    <a:pt x="17" y="36"/>
                  </a:lnTo>
                  <a:lnTo>
                    <a:pt x="0" y="83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37" y="142"/>
                  </a:lnTo>
                  <a:close/>
                </a:path>
              </a:pathLst>
            </a:custGeom>
            <a:solidFill>
              <a:srgbClr val="FFFA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8" name="Freeform 180"/>
            <p:cNvSpPr>
              <a:spLocks/>
            </p:cNvSpPr>
            <p:nvPr/>
          </p:nvSpPr>
          <p:spPr bwMode="auto">
            <a:xfrm>
              <a:off x="1224" y="3678"/>
              <a:ext cx="30" cy="120"/>
            </a:xfrm>
            <a:custGeom>
              <a:avLst/>
              <a:gdLst>
                <a:gd name="T0" fmla="*/ 30 w 30"/>
                <a:gd name="T1" fmla="*/ 112 h 120"/>
                <a:gd name="T2" fmla="*/ 30 w 30"/>
                <a:gd name="T3" fmla="*/ 47 h 120"/>
                <a:gd name="T4" fmla="*/ 16 w 30"/>
                <a:gd name="T5" fmla="*/ 17 h 120"/>
                <a:gd name="T6" fmla="*/ 0 w 30"/>
                <a:gd name="T7" fmla="*/ 0 h 120"/>
                <a:gd name="T8" fmla="*/ 0 w 30"/>
                <a:gd name="T9" fmla="*/ 73 h 120"/>
                <a:gd name="T10" fmla="*/ 16 w 30"/>
                <a:gd name="T11" fmla="*/ 97 h 120"/>
                <a:gd name="T12" fmla="*/ 16 w 30"/>
                <a:gd name="T13" fmla="*/ 120 h 120"/>
                <a:gd name="T14" fmla="*/ 20 w 30"/>
                <a:gd name="T15" fmla="*/ 120 h 120"/>
                <a:gd name="T16" fmla="*/ 30 w 30"/>
                <a:gd name="T17" fmla="*/ 11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20"/>
                <a:gd name="T29" fmla="*/ 30 w 30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20">
                  <a:moveTo>
                    <a:pt x="30" y="112"/>
                  </a:moveTo>
                  <a:lnTo>
                    <a:pt x="30" y="47"/>
                  </a:lnTo>
                  <a:lnTo>
                    <a:pt x="16" y="17"/>
                  </a:lnTo>
                  <a:lnTo>
                    <a:pt x="0" y="0"/>
                  </a:lnTo>
                  <a:lnTo>
                    <a:pt x="0" y="73"/>
                  </a:lnTo>
                  <a:lnTo>
                    <a:pt x="16" y="97"/>
                  </a:lnTo>
                  <a:lnTo>
                    <a:pt x="16" y="120"/>
                  </a:lnTo>
                  <a:lnTo>
                    <a:pt x="20" y="120"/>
                  </a:lnTo>
                  <a:lnTo>
                    <a:pt x="30" y="112"/>
                  </a:lnTo>
                  <a:close/>
                </a:path>
              </a:pathLst>
            </a:custGeom>
            <a:solidFill>
              <a:srgbClr val="B2E0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59" name="Freeform 181"/>
            <p:cNvSpPr>
              <a:spLocks/>
            </p:cNvSpPr>
            <p:nvPr/>
          </p:nvSpPr>
          <p:spPr bwMode="auto">
            <a:xfrm>
              <a:off x="1554" y="3698"/>
              <a:ext cx="87" cy="100"/>
            </a:xfrm>
            <a:custGeom>
              <a:avLst/>
              <a:gdLst>
                <a:gd name="T0" fmla="*/ 87 w 87"/>
                <a:gd name="T1" fmla="*/ 97 h 100"/>
                <a:gd name="T2" fmla="*/ 64 w 87"/>
                <a:gd name="T3" fmla="*/ 56 h 100"/>
                <a:gd name="T4" fmla="*/ 23 w 87"/>
                <a:gd name="T5" fmla="*/ 12 h 100"/>
                <a:gd name="T6" fmla="*/ 10 w 87"/>
                <a:gd name="T7" fmla="*/ 0 h 100"/>
                <a:gd name="T8" fmla="*/ 7 w 87"/>
                <a:gd name="T9" fmla="*/ 0 h 100"/>
                <a:gd name="T10" fmla="*/ 0 w 87"/>
                <a:gd name="T11" fmla="*/ 3 h 100"/>
                <a:gd name="T12" fmla="*/ 23 w 87"/>
                <a:gd name="T13" fmla="*/ 33 h 100"/>
                <a:gd name="T14" fmla="*/ 27 w 87"/>
                <a:gd name="T15" fmla="*/ 59 h 100"/>
                <a:gd name="T16" fmla="*/ 30 w 87"/>
                <a:gd name="T17" fmla="*/ 62 h 100"/>
                <a:gd name="T18" fmla="*/ 33 w 87"/>
                <a:gd name="T19" fmla="*/ 62 h 100"/>
                <a:gd name="T20" fmla="*/ 43 w 87"/>
                <a:gd name="T21" fmla="*/ 56 h 100"/>
                <a:gd name="T22" fmla="*/ 77 w 87"/>
                <a:gd name="T23" fmla="*/ 100 h 100"/>
                <a:gd name="T24" fmla="*/ 84 w 87"/>
                <a:gd name="T25" fmla="*/ 100 h 100"/>
                <a:gd name="T26" fmla="*/ 87 w 87"/>
                <a:gd name="T27" fmla="*/ 97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"/>
                <a:gd name="T43" fmla="*/ 0 h 100"/>
                <a:gd name="T44" fmla="*/ 87 w 87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" h="100">
                  <a:moveTo>
                    <a:pt x="87" y="97"/>
                  </a:moveTo>
                  <a:lnTo>
                    <a:pt x="64" y="56"/>
                  </a:lnTo>
                  <a:lnTo>
                    <a:pt x="23" y="1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23" y="33"/>
                  </a:lnTo>
                  <a:lnTo>
                    <a:pt x="27" y="59"/>
                  </a:lnTo>
                  <a:lnTo>
                    <a:pt x="30" y="62"/>
                  </a:lnTo>
                  <a:lnTo>
                    <a:pt x="33" y="62"/>
                  </a:lnTo>
                  <a:lnTo>
                    <a:pt x="43" y="56"/>
                  </a:lnTo>
                  <a:lnTo>
                    <a:pt x="77" y="100"/>
                  </a:lnTo>
                  <a:lnTo>
                    <a:pt x="84" y="100"/>
                  </a:lnTo>
                  <a:lnTo>
                    <a:pt x="87" y="97"/>
                  </a:lnTo>
                  <a:close/>
                </a:path>
              </a:pathLst>
            </a:custGeom>
            <a:solidFill>
              <a:srgbClr val="FF9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0" name="Freeform 182"/>
            <p:cNvSpPr>
              <a:spLocks/>
            </p:cNvSpPr>
            <p:nvPr/>
          </p:nvSpPr>
          <p:spPr bwMode="auto">
            <a:xfrm>
              <a:off x="1130" y="3675"/>
              <a:ext cx="64" cy="94"/>
            </a:xfrm>
            <a:custGeom>
              <a:avLst/>
              <a:gdLst>
                <a:gd name="T0" fmla="*/ 64 w 64"/>
                <a:gd name="T1" fmla="*/ 26 h 94"/>
                <a:gd name="T2" fmla="*/ 64 w 64"/>
                <a:gd name="T3" fmla="*/ 0 h 94"/>
                <a:gd name="T4" fmla="*/ 44 w 64"/>
                <a:gd name="T5" fmla="*/ 0 h 94"/>
                <a:gd name="T6" fmla="*/ 17 w 64"/>
                <a:gd name="T7" fmla="*/ 32 h 94"/>
                <a:gd name="T8" fmla="*/ 0 w 64"/>
                <a:gd name="T9" fmla="*/ 94 h 94"/>
                <a:gd name="T10" fmla="*/ 44 w 64"/>
                <a:gd name="T11" fmla="*/ 50 h 94"/>
                <a:gd name="T12" fmla="*/ 64 w 64"/>
                <a:gd name="T13" fmla="*/ 26 h 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94"/>
                <a:gd name="T23" fmla="*/ 64 w 64"/>
                <a:gd name="T24" fmla="*/ 94 h 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94">
                  <a:moveTo>
                    <a:pt x="64" y="26"/>
                  </a:moveTo>
                  <a:lnTo>
                    <a:pt x="64" y="0"/>
                  </a:lnTo>
                  <a:lnTo>
                    <a:pt x="44" y="0"/>
                  </a:lnTo>
                  <a:lnTo>
                    <a:pt x="17" y="32"/>
                  </a:lnTo>
                  <a:lnTo>
                    <a:pt x="0" y="94"/>
                  </a:lnTo>
                  <a:lnTo>
                    <a:pt x="44" y="50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EB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1" name="Freeform 183"/>
            <p:cNvSpPr>
              <a:spLocks/>
            </p:cNvSpPr>
            <p:nvPr/>
          </p:nvSpPr>
          <p:spPr bwMode="auto">
            <a:xfrm>
              <a:off x="2739" y="3534"/>
              <a:ext cx="147" cy="120"/>
            </a:xfrm>
            <a:custGeom>
              <a:avLst/>
              <a:gdLst>
                <a:gd name="T0" fmla="*/ 63 w 147"/>
                <a:gd name="T1" fmla="*/ 91 h 120"/>
                <a:gd name="T2" fmla="*/ 143 w 147"/>
                <a:gd name="T3" fmla="*/ 11 h 120"/>
                <a:gd name="T4" fmla="*/ 147 w 147"/>
                <a:gd name="T5" fmla="*/ 0 h 120"/>
                <a:gd name="T6" fmla="*/ 70 w 147"/>
                <a:gd name="T7" fmla="*/ 14 h 120"/>
                <a:gd name="T8" fmla="*/ 13 w 147"/>
                <a:gd name="T9" fmla="*/ 70 h 120"/>
                <a:gd name="T10" fmla="*/ 0 w 147"/>
                <a:gd name="T11" fmla="*/ 120 h 120"/>
                <a:gd name="T12" fmla="*/ 43 w 147"/>
                <a:gd name="T13" fmla="*/ 97 h 120"/>
                <a:gd name="T14" fmla="*/ 63 w 147"/>
                <a:gd name="T15" fmla="*/ 91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20"/>
                <a:gd name="T26" fmla="*/ 147 w 147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20">
                  <a:moveTo>
                    <a:pt x="63" y="91"/>
                  </a:moveTo>
                  <a:lnTo>
                    <a:pt x="143" y="11"/>
                  </a:lnTo>
                  <a:lnTo>
                    <a:pt x="147" y="0"/>
                  </a:lnTo>
                  <a:lnTo>
                    <a:pt x="70" y="14"/>
                  </a:lnTo>
                  <a:lnTo>
                    <a:pt x="13" y="70"/>
                  </a:lnTo>
                  <a:lnTo>
                    <a:pt x="0" y="120"/>
                  </a:lnTo>
                  <a:lnTo>
                    <a:pt x="43" y="97"/>
                  </a:lnTo>
                  <a:lnTo>
                    <a:pt x="63" y="91"/>
                  </a:lnTo>
                  <a:close/>
                </a:path>
              </a:pathLst>
            </a:custGeom>
            <a:solidFill>
              <a:srgbClr val="FFF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2" name="Freeform 184"/>
            <p:cNvSpPr>
              <a:spLocks/>
            </p:cNvSpPr>
            <p:nvPr/>
          </p:nvSpPr>
          <p:spPr bwMode="auto">
            <a:xfrm>
              <a:off x="1117" y="3513"/>
              <a:ext cx="53" cy="109"/>
            </a:xfrm>
            <a:custGeom>
              <a:avLst/>
              <a:gdLst>
                <a:gd name="T0" fmla="*/ 50 w 53"/>
                <a:gd name="T1" fmla="*/ 0 h 109"/>
                <a:gd name="T2" fmla="*/ 17 w 53"/>
                <a:gd name="T3" fmla="*/ 32 h 109"/>
                <a:gd name="T4" fmla="*/ 0 w 53"/>
                <a:gd name="T5" fmla="*/ 106 h 109"/>
                <a:gd name="T6" fmla="*/ 3 w 53"/>
                <a:gd name="T7" fmla="*/ 109 h 109"/>
                <a:gd name="T8" fmla="*/ 53 w 53"/>
                <a:gd name="T9" fmla="*/ 44 h 109"/>
                <a:gd name="T10" fmla="*/ 50 w 53"/>
                <a:gd name="T11" fmla="*/ 0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09"/>
                <a:gd name="T20" fmla="*/ 53 w 53"/>
                <a:gd name="T21" fmla="*/ 109 h 1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09">
                  <a:moveTo>
                    <a:pt x="50" y="0"/>
                  </a:moveTo>
                  <a:lnTo>
                    <a:pt x="17" y="32"/>
                  </a:lnTo>
                  <a:lnTo>
                    <a:pt x="0" y="106"/>
                  </a:lnTo>
                  <a:lnTo>
                    <a:pt x="3" y="109"/>
                  </a:lnTo>
                  <a:lnTo>
                    <a:pt x="53" y="4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9FF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3" name="Freeform 185"/>
            <p:cNvSpPr>
              <a:spLocks/>
            </p:cNvSpPr>
            <p:nvPr/>
          </p:nvSpPr>
          <p:spPr bwMode="auto">
            <a:xfrm>
              <a:off x="1270" y="3569"/>
              <a:ext cx="10" cy="53"/>
            </a:xfrm>
            <a:custGeom>
              <a:avLst/>
              <a:gdLst>
                <a:gd name="T0" fmla="*/ 10 w 10"/>
                <a:gd name="T1" fmla="*/ 53 h 53"/>
                <a:gd name="T2" fmla="*/ 0 w 10"/>
                <a:gd name="T3" fmla="*/ 0 h 53"/>
                <a:gd name="T4" fmla="*/ 10 w 10"/>
                <a:gd name="T5" fmla="*/ 53 h 53"/>
                <a:gd name="T6" fmla="*/ 0 60000 65536"/>
                <a:gd name="T7" fmla="*/ 0 60000 65536"/>
                <a:gd name="T8" fmla="*/ 0 60000 65536"/>
                <a:gd name="T9" fmla="*/ 0 w 10"/>
                <a:gd name="T10" fmla="*/ 0 h 53"/>
                <a:gd name="T11" fmla="*/ 10 w 10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53">
                  <a:moveTo>
                    <a:pt x="10" y="53"/>
                  </a:moveTo>
                  <a:lnTo>
                    <a:pt x="0" y="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4" name="Freeform 186"/>
            <p:cNvSpPr>
              <a:spLocks/>
            </p:cNvSpPr>
            <p:nvPr/>
          </p:nvSpPr>
          <p:spPr bwMode="auto">
            <a:xfrm>
              <a:off x="1184" y="3484"/>
              <a:ext cx="60" cy="108"/>
            </a:xfrm>
            <a:custGeom>
              <a:avLst/>
              <a:gdLst>
                <a:gd name="T0" fmla="*/ 60 w 60"/>
                <a:gd name="T1" fmla="*/ 88 h 108"/>
                <a:gd name="T2" fmla="*/ 53 w 60"/>
                <a:gd name="T3" fmla="*/ 76 h 108"/>
                <a:gd name="T4" fmla="*/ 53 w 60"/>
                <a:gd name="T5" fmla="*/ 61 h 108"/>
                <a:gd name="T6" fmla="*/ 23 w 60"/>
                <a:gd name="T7" fmla="*/ 14 h 108"/>
                <a:gd name="T8" fmla="*/ 6 w 60"/>
                <a:gd name="T9" fmla="*/ 0 h 108"/>
                <a:gd name="T10" fmla="*/ 3 w 60"/>
                <a:gd name="T11" fmla="*/ 0 h 108"/>
                <a:gd name="T12" fmla="*/ 0 w 60"/>
                <a:gd name="T13" fmla="*/ 2 h 108"/>
                <a:gd name="T14" fmla="*/ 16 w 60"/>
                <a:gd name="T15" fmla="*/ 61 h 108"/>
                <a:gd name="T16" fmla="*/ 16 w 60"/>
                <a:gd name="T17" fmla="*/ 70 h 108"/>
                <a:gd name="T18" fmla="*/ 36 w 60"/>
                <a:gd name="T19" fmla="*/ 79 h 108"/>
                <a:gd name="T20" fmla="*/ 56 w 60"/>
                <a:gd name="T21" fmla="*/ 108 h 108"/>
                <a:gd name="T22" fmla="*/ 60 w 60"/>
                <a:gd name="T23" fmla="*/ 108 h 108"/>
                <a:gd name="T24" fmla="*/ 60 w 60"/>
                <a:gd name="T25" fmla="*/ 88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108"/>
                <a:gd name="T41" fmla="*/ 60 w 60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108">
                  <a:moveTo>
                    <a:pt x="60" y="88"/>
                  </a:moveTo>
                  <a:lnTo>
                    <a:pt x="53" y="76"/>
                  </a:lnTo>
                  <a:lnTo>
                    <a:pt x="53" y="61"/>
                  </a:lnTo>
                  <a:lnTo>
                    <a:pt x="23" y="14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16" y="61"/>
                  </a:lnTo>
                  <a:lnTo>
                    <a:pt x="16" y="70"/>
                  </a:lnTo>
                  <a:lnTo>
                    <a:pt x="36" y="79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CFF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5" name="Freeform 187"/>
            <p:cNvSpPr>
              <a:spLocks/>
            </p:cNvSpPr>
            <p:nvPr/>
          </p:nvSpPr>
          <p:spPr bwMode="auto">
            <a:xfrm>
              <a:off x="1190" y="3145"/>
              <a:ext cx="77" cy="415"/>
            </a:xfrm>
            <a:custGeom>
              <a:avLst/>
              <a:gdLst>
                <a:gd name="T0" fmla="*/ 50 w 77"/>
                <a:gd name="T1" fmla="*/ 291 h 415"/>
                <a:gd name="T2" fmla="*/ 37 w 77"/>
                <a:gd name="T3" fmla="*/ 188 h 415"/>
                <a:gd name="T4" fmla="*/ 30 w 77"/>
                <a:gd name="T5" fmla="*/ 97 h 415"/>
                <a:gd name="T6" fmla="*/ 34 w 77"/>
                <a:gd name="T7" fmla="*/ 94 h 415"/>
                <a:gd name="T8" fmla="*/ 10 w 77"/>
                <a:gd name="T9" fmla="*/ 9 h 415"/>
                <a:gd name="T10" fmla="*/ 10 w 77"/>
                <a:gd name="T11" fmla="*/ 3 h 415"/>
                <a:gd name="T12" fmla="*/ 4 w 77"/>
                <a:gd name="T13" fmla="*/ 0 h 415"/>
                <a:gd name="T14" fmla="*/ 0 w 77"/>
                <a:gd name="T15" fmla="*/ 0 h 415"/>
                <a:gd name="T16" fmla="*/ 4 w 77"/>
                <a:gd name="T17" fmla="*/ 86 h 415"/>
                <a:gd name="T18" fmla="*/ 17 w 77"/>
                <a:gd name="T19" fmla="*/ 109 h 415"/>
                <a:gd name="T20" fmla="*/ 37 w 77"/>
                <a:gd name="T21" fmla="*/ 262 h 415"/>
                <a:gd name="T22" fmla="*/ 77 w 77"/>
                <a:gd name="T23" fmla="*/ 415 h 415"/>
                <a:gd name="T24" fmla="*/ 67 w 77"/>
                <a:gd name="T25" fmla="*/ 347 h 415"/>
                <a:gd name="T26" fmla="*/ 50 w 77"/>
                <a:gd name="T27" fmla="*/ 291 h 4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"/>
                <a:gd name="T43" fmla="*/ 0 h 415"/>
                <a:gd name="T44" fmla="*/ 77 w 77"/>
                <a:gd name="T45" fmla="*/ 415 h 4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" h="415">
                  <a:moveTo>
                    <a:pt x="50" y="291"/>
                  </a:moveTo>
                  <a:lnTo>
                    <a:pt x="37" y="188"/>
                  </a:lnTo>
                  <a:lnTo>
                    <a:pt x="30" y="97"/>
                  </a:lnTo>
                  <a:lnTo>
                    <a:pt x="34" y="94"/>
                  </a:lnTo>
                  <a:lnTo>
                    <a:pt x="10" y="9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86"/>
                  </a:lnTo>
                  <a:lnTo>
                    <a:pt x="17" y="109"/>
                  </a:lnTo>
                  <a:lnTo>
                    <a:pt x="37" y="262"/>
                  </a:lnTo>
                  <a:lnTo>
                    <a:pt x="77" y="415"/>
                  </a:lnTo>
                  <a:lnTo>
                    <a:pt x="67" y="347"/>
                  </a:lnTo>
                  <a:lnTo>
                    <a:pt x="50" y="291"/>
                  </a:lnTo>
                  <a:close/>
                </a:path>
              </a:pathLst>
            </a:custGeom>
            <a:solidFill>
              <a:srgbClr val="FF0D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6" name="Freeform 188"/>
            <p:cNvSpPr>
              <a:spLocks/>
            </p:cNvSpPr>
            <p:nvPr/>
          </p:nvSpPr>
          <p:spPr bwMode="auto">
            <a:xfrm>
              <a:off x="950" y="3160"/>
              <a:ext cx="230" cy="182"/>
            </a:xfrm>
            <a:custGeom>
              <a:avLst/>
              <a:gdLst>
                <a:gd name="T0" fmla="*/ 164 w 230"/>
                <a:gd name="T1" fmla="*/ 153 h 182"/>
                <a:gd name="T2" fmla="*/ 200 w 230"/>
                <a:gd name="T3" fmla="*/ 109 h 182"/>
                <a:gd name="T4" fmla="*/ 230 w 230"/>
                <a:gd name="T5" fmla="*/ 0 h 182"/>
                <a:gd name="T6" fmla="*/ 204 w 230"/>
                <a:gd name="T7" fmla="*/ 68 h 182"/>
                <a:gd name="T8" fmla="*/ 154 w 230"/>
                <a:gd name="T9" fmla="*/ 132 h 182"/>
                <a:gd name="T10" fmla="*/ 100 w 230"/>
                <a:gd name="T11" fmla="*/ 162 h 182"/>
                <a:gd name="T12" fmla="*/ 63 w 230"/>
                <a:gd name="T13" fmla="*/ 159 h 182"/>
                <a:gd name="T14" fmla="*/ 37 w 230"/>
                <a:gd name="T15" fmla="*/ 153 h 182"/>
                <a:gd name="T16" fmla="*/ 3 w 230"/>
                <a:gd name="T17" fmla="*/ 121 h 182"/>
                <a:gd name="T18" fmla="*/ 0 w 230"/>
                <a:gd name="T19" fmla="*/ 100 h 182"/>
                <a:gd name="T20" fmla="*/ 3 w 230"/>
                <a:gd name="T21" fmla="*/ 144 h 182"/>
                <a:gd name="T22" fmla="*/ 43 w 230"/>
                <a:gd name="T23" fmla="*/ 179 h 182"/>
                <a:gd name="T24" fmla="*/ 53 w 230"/>
                <a:gd name="T25" fmla="*/ 182 h 182"/>
                <a:gd name="T26" fmla="*/ 107 w 230"/>
                <a:gd name="T27" fmla="*/ 182 h 182"/>
                <a:gd name="T28" fmla="*/ 164 w 230"/>
                <a:gd name="T29" fmla="*/ 153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0"/>
                <a:gd name="T46" fmla="*/ 0 h 182"/>
                <a:gd name="T47" fmla="*/ 230 w 230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0" h="182">
                  <a:moveTo>
                    <a:pt x="164" y="153"/>
                  </a:moveTo>
                  <a:lnTo>
                    <a:pt x="200" y="109"/>
                  </a:lnTo>
                  <a:lnTo>
                    <a:pt x="230" y="0"/>
                  </a:lnTo>
                  <a:lnTo>
                    <a:pt x="204" y="68"/>
                  </a:lnTo>
                  <a:lnTo>
                    <a:pt x="154" y="132"/>
                  </a:lnTo>
                  <a:lnTo>
                    <a:pt x="100" y="162"/>
                  </a:lnTo>
                  <a:lnTo>
                    <a:pt x="63" y="159"/>
                  </a:lnTo>
                  <a:lnTo>
                    <a:pt x="37" y="153"/>
                  </a:lnTo>
                  <a:lnTo>
                    <a:pt x="3" y="121"/>
                  </a:lnTo>
                  <a:lnTo>
                    <a:pt x="0" y="100"/>
                  </a:lnTo>
                  <a:lnTo>
                    <a:pt x="3" y="144"/>
                  </a:lnTo>
                  <a:lnTo>
                    <a:pt x="43" y="179"/>
                  </a:lnTo>
                  <a:lnTo>
                    <a:pt x="53" y="182"/>
                  </a:lnTo>
                  <a:lnTo>
                    <a:pt x="107" y="182"/>
                  </a:lnTo>
                  <a:lnTo>
                    <a:pt x="164" y="153"/>
                  </a:lnTo>
                  <a:close/>
                </a:path>
              </a:pathLst>
            </a:custGeom>
            <a:solidFill>
              <a:srgbClr val="AD47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7" name="Freeform 189"/>
            <p:cNvSpPr>
              <a:spLocks/>
            </p:cNvSpPr>
            <p:nvPr/>
          </p:nvSpPr>
          <p:spPr bwMode="auto">
            <a:xfrm>
              <a:off x="1200" y="2842"/>
              <a:ext cx="147" cy="397"/>
            </a:xfrm>
            <a:custGeom>
              <a:avLst/>
              <a:gdLst>
                <a:gd name="T0" fmla="*/ 34 w 147"/>
                <a:gd name="T1" fmla="*/ 177 h 397"/>
                <a:gd name="T2" fmla="*/ 7 w 147"/>
                <a:gd name="T3" fmla="*/ 68 h 397"/>
                <a:gd name="T4" fmla="*/ 0 w 147"/>
                <a:gd name="T5" fmla="*/ 0 h 397"/>
                <a:gd name="T6" fmla="*/ 0 w 147"/>
                <a:gd name="T7" fmla="*/ 112 h 397"/>
                <a:gd name="T8" fmla="*/ 10 w 147"/>
                <a:gd name="T9" fmla="*/ 280 h 397"/>
                <a:gd name="T10" fmla="*/ 34 w 147"/>
                <a:gd name="T11" fmla="*/ 318 h 397"/>
                <a:gd name="T12" fmla="*/ 57 w 147"/>
                <a:gd name="T13" fmla="*/ 333 h 397"/>
                <a:gd name="T14" fmla="*/ 74 w 147"/>
                <a:gd name="T15" fmla="*/ 353 h 397"/>
                <a:gd name="T16" fmla="*/ 147 w 147"/>
                <a:gd name="T17" fmla="*/ 397 h 397"/>
                <a:gd name="T18" fmla="*/ 67 w 147"/>
                <a:gd name="T19" fmla="*/ 262 h 397"/>
                <a:gd name="T20" fmla="*/ 34 w 147"/>
                <a:gd name="T21" fmla="*/ 177 h 3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"/>
                <a:gd name="T34" fmla="*/ 0 h 397"/>
                <a:gd name="T35" fmla="*/ 147 w 147"/>
                <a:gd name="T36" fmla="*/ 397 h 3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" h="397">
                  <a:moveTo>
                    <a:pt x="34" y="177"/>
                  </a:moveTo>
                  <a:lnTo>
                    <a:pt x="7" y="68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0" y="280"/>
                  </a:lnTo>
                  <a:lnTo>
                    <a:pt x="34" y="318"/>
                  </a:lnTo>
                  <a:lnTo>
                    <a:pt x="57" y="333"/>
                  </a:lnTo>
                  <a:lnTo>
                    <a:pt x="74" y="353"/>
                  </a:lnTo>
                  <a:lnTo>
                    <a:pt x="147" y="397"/>
                  </a:lnTo>
                  <a:lnTo>
                    <a:pt x="67" y="262"/>
                  </a:lnTo>
                  <a:lnTo>
                    <a:pt x="34" y="177"/>
                  </a:lnTo>
                  <a:close/>
                </a:path>
              </a:pathLst>
            </a:custGeom>
            <a:solidFill>
              <a:srgbClr val="D12B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8" name="Freeform 190"/>
            <p:cNvSpPr>
              <a:spLocks/>
            </p:cNvSpPr>
            <p:nvPr/>
          </p:nvSpPr>
          <p:spPr bwMode="auto">
            <a:xfrm>
              <a:off x="3103" y="4007"/>
              <a:ext cx="120" cy="339"/>
            </a:xfrm>
            <a:custGeom>
              <a:avLst/>
              <a:gdLst>
                <a:gd name="T0" fmla="*/ 60 w 120"/>
                <a:gd name="T1" fmla="*/ 336 h 339"/>
                <a:gd name="T2" fmla="*/ 56 w 120"/>
                <a:gd name="T3" fmla="*/ 339 h 339"/>
                <a:gd name="T4" fmla="*/ 43 w 120"/>
                <a:gd name="T5" fmla="*/ 339 h 339"/>
                <a:gd name="T6" fmla="*/ 36 w 120"/>
                <a:gd name="T7" fmla="*/ 330 h 339"/>
                <a:gd name="T8" fmla="*/ 40 w 120"/>
                <a:gd name="T9" fmla="*/ 321 h 339"/>
                <a:gd name="T10" fmla="*/ 43 w 120"/>
                <a:gd name="T11" fmla="*/ 315 h 339"/>
                <a:gd name="T12" fmla="*/ 66 w 120"/>
                <a:gd name="T13" fmla="*/ 300 h 339"/>
                <a:gd name="T14" fmla="*/ 83 w 120"/>
                <a:gd name="T15" fmla="*/ 283 h 339"/>
                <a:gd name="T16" fmla="*/ 93 w 120"/>
                <a:gd name="T17" fmla="*/ 259 h 339"/>
                <a:gd name="T18" fmla="*/ 100 w 120"/>
                <a:gd name="T19" fmla="*/ 236 h 339"/>
                <a:gd name="T20" fmla="*/ 103 w 120"/>
                <a:gd name="T21" fmla="*/ 200 h 339"/>
                <a:gd name="T22" fmla="*/ 103 w 120"/>
                <a:gd name="T23" fmla="*/ 165 h 339"/>
                <a:gd name="T24" fmla="*/ 100 w 120"/>
                <a:gd name="T25" fmla="*/ 130 h 339"/>
                <a:gd name="T26" fmla="*/ 86 w 120"/>
                <a:gd name="T27" fmla="*/ 100 h 339"/>
                <a:gd name="T28" fmla="*/ 80 w 120"/>
                <a:gd name="T29" fmla="*/ 91 h 339"/>
                <a:gd name="T30" fmla="*/ 73 w 120"/>
                <a:gd name="T31" fmla="*/ 83 h 339"/>
                <a:gd name="T32" fmla="*/ 66 w 120"/>
                <a:gd name="T33" fmla="*/ 77 h 339"/>
                <a:gd name="T34" fmla="*/ 63 w 120"/>
                <a:gd name="T35" fmla="*/ 71 h 339"/>
                <a:gd name="T36" fmla="*/ 50 w 120"/>
                <a:gd name="T37" fmla="*/ 47 h 339"/>
                <a:gd name="T38" fmla="*/ 36 w 120"/>
                <a:gd name="T39" fmla="*/ 30 h 339"/>
                <a:gd name="T40" fmla="*/ 23 w 120"/>
                <a:gd name="T41" fmla="*/ 15 h 339"/>
                <a:gd name="T42" fmla="*/ 0 w 120"/>
                <a:gd name="T43" fmla="*/ 0 h 339"/>
                <a:gd name="T44" fmla="*/ 13 w 120"/>
                <a:gd name="T45" fmla="*/ 6 h 339"/>
                <a:gd name="T46" fmla="*/ 33 w 120"/>
                <a:gd name="T47" fmla="*/ 21 h 339"/>
                <a:gd name="T48" fmla="*/ 46 w 120"/>
                <a:gd name="T49" fmla="*/ 36 h 339"/>
                <a:gd name="T50" fmla="*/ 60 w 120"/>
                <a:gd name="T51" fmla="*/ 56 h 339"/>
                <a:gd name="T52" fmla="*/ 70 w 120"/>
                <a:gd name="T53" fmla="*/ 71 h 339"/>
                <a:gd name="T54" fmla="*/ 80 w 120"/>
                <a:gd name="T55" fmla="*/ 77 h 339"/>
                <a:gd name="T56" fmla="*/ 86 w 120"/>
                <a:gd name="T57" fmla="*/ 83 h 339"/>
                <a:gd name="T58" fmla="*/ 93 w 120"/>
                <a:gd name="T59" fmla="*/ 91 h 339"/>
                <a:gd name="T60" fmla="*/ 103 w 120"/>
                <a:gd name="T61" fmla="*/ 109 h 339"/>
                <a:gd name="T62" fmla="*/ 116 w 120"/>
                <a:gd name="T63" fmla="*/ 144 h 339"/>
                <a:gd name="T64" fmla="*/ 120 w 120"/>
                <a:gd name="T65" fmla="*/ 180 h 339"/>
                <a:gd name="T66" fmla="*/ 120 w 120"/>
                <a:gd name="T67" fmla="*/ 218 h 339"/>
                <a:gd name="T68" fmla="*/ 120 w 120"/>
                <a:gd name="T69" fmla="*/ 250 h 339"/>
                <a:gd name="T70" fmla="*/ 113 w 120"/>
                <a:gd name="T71" fmla="*/ 280 h 339"/>
                <a:gd name="T72" fmla="*/ 100 w 120"/>
                <a:gd name="T73" fmla="*/ 303 h 339"/>
                <a:gd name="T74" fmla="*/ 76 w 120"/>
                <a:gd name="T75" fmla="*/ 327 h 3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0"/>
                <a:gd name="T115" fmla="*/ 0 h 339"/>
                <a:gd name="T116" fmla="*/ 120 w 120"/>
                <a:gd name="T117" fmla="*/ 339 h 3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0" h="339">
                  <a:moveTo>
                    <a:pt x="63" y="336"/>
                  </a:moveTo>
                  <a:lnTo>
                    <a:pt x="60" y="336"/>
                  </a:lnTo>
                  <a:lnTo>
                    <a:pt x="56" y="339"/>
                  </a:lnTo>
                  <a:lnTo>
                    <a:pt x="50" y="339"/>
                  </a:lnTo>
                  <a:lnTo>
                    <a:pt x="43" y="339"/>
                  </a:lnTo>
                  <a:lnTo>
                    <a:pt x="40" y="333"/>
                  </a:lnTo>
                  <a:lnTo>
                    <a:pt x="36" y="330"/>
                  </a:lnTo>
                  <a:lnTo>
                    <a:pt x="36" y="324"/>
                  </a:lnTo>
                  <a:lnTo>
                    <a:pt x="40" y="321"/>
                  </a:lnTo>
                  <a:lnTo>
                    <a:pt x="43" y="315"/>
                  </a:lnTo>
                  <a:lnTo>
                    <a:pt x="56" y="306"/>
                  </a:lnTo>
                  <a:lnTo>
                    <a:pt x="66" y="300"/>
                  </a:lnTo>
                  <a:lnTo>
                    <a:pt x="76" y="292"/>
                  </a:lnTo>
                  <a:lnTo>
                    <a:pt x="83" y="283"/>
                  </a:lnTo>
                  <a:lnTo>
                    <a:pt x="90" y="271"/>
                  </a:lnTo>
                  <a:lnTo>
                    <a:pt x="93" y="259"/>
                  </a:lnTo>
                  <a:lnTo>
                    <a:pt x="96" y="247"/>
                  </a:lnTo>
                  <a:lnTo>
                    <a:pt x="100" y="236"/>
                  </a:lnTo>
                  <a:lnTo>
                    <a:pt x="100" y="218"/>
                  </a:lnTo>
                  <a:lnTo>
                    <a:pt x="103" y="200"/>
                  </a:lnTo>
                  <a:lnTo>
                    <a:pt x="103" y="183"/>
                  </a:lnTo>
                  <a:lnTo>
                    <a:pt x="103" y="165"/>
                  </a:lnTo>
                  <a:lnTo>
                    <a:pt x="100" y="147"/>
                  </a:lnTo>
                  <a:lnTo>
                    <a:pt x="100" y="130"/>
                  </a:lnTo>
                  <a:lnTo>
                    <a:pt x="93" y="115"/>
                  </a:lnTo>
                  <a:lnTo>
                    <a:pt x="86" y="100"/>
                  </a:lnTo>
                  <a:lnTo>
                    <a:pt x="83" y="94"/>
                  </a:lnTo>
                  <a:lnTo>
                    <a:pt x="80" y="91"/>
                  </a:lnTo>
                  <a:lnTo>
                    <a:pt x="76" y="89"/>
                  </a:lnTo>
                  <a:lnTo>
                    <a:pt x="73" y="83"/>
                  </a:lnTo>
                  <a:lnTo>
                    <a:pt x="70" y="80"/>
                  </a:lnTo>
                  <a:lnTo>
                    <a:pt x="66" y="77"/>
                  </a:lnTo>
                  <a:lnTo>
                    <a:pt x="63" y="74"/>
                  </a:lnTo>
                  <a:lnTo>
                    <a:pt x="63" y="71"/>
                  </a:lnTo>
                  <a:lnTo>
                    <a:pt x="53" y="59"/>
                  </a:lnTo>
                  <a:lnTo>
                    <a:pt x="50" y="47"/>
                  </a:lnTo>
                  <a:lnTo>
                    <a:pt x="43" y="38"/>
                  </a:lnTo>
                  <a:lnTo>
                    <a:pt x="36" y="30"/>
                  </a:lnTo>
                  <a:lnTo>
                    <a:pt x="30" y="21"/>
                  </a:lnTo>
                  <a:lnTo>
                    <a:pt x="23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3" y="12"/>
                  </a:lnTo>
                  <a:lnTo>
                    <a:pt x="33" y="21"/>
                  </a:lnTo>
                  <a:lnTo>
                    <a:pt x="40" y="27"/>
                  </a:lnTo>
                  <a:lnTo>
                    <a:pt x="46" y="36"/>
                  </a:lnTo>
                  <a:lnTo>
                    <a:pt x="53" y="44"/>
                  </a:lnTo>
                  <a:lnTo>
                    <a:pt x="60" y="56"/>
                  </a:lnTo>
                  <a:lnTo>
                    <a:pt x="70" y="65"/>
                  </a:lnTo>
                  <a:lnTo>
                    <a:pt x="70" y="71"/>
                  </a:lnTo>
                  <a:lnTo>
                    <a:pt x="76" y="74"/>
                  </a:lnTo>
                  <a:lnTo>
                    <a:pt x="80" y="77"/>
                  </a:lnTo>
                  <a:lnTo>
                    <a:pt x="83" y="80"/>
                  </a:lnTo>
                  <a:lnTo>
                    <a:pt x="86" y="83"/>
                  </a:lnTo>
                  <a:lnTo>
                    <a:pt x="90" y="86"/>
                  </a:lnTo>
                  <a:lnTo>
                    <a:pt x="93" y="91"/>
                  </a:lnTo>
                  <a:lnTo>
                    <a:pt x="96" y="94"/>
                  </a:lnTo>
                  <a:lnTo>
                    <a:pt x="103" y="109"/>
                  </a:lnTo>
                  <a:lnTo>
                    <a:pt x="110" y="127"/>
                  </a:lnTo>
                  <a:lnTo>
                    <a:pt x="116" y="144"/>
                  </a:lnTo>
                  <a:lnTo>
                    <a:pt x="116" y="162"/>
                  </a:lnTo>
                  <a:lnTo>
                    <a:pt x="120" y="180"/>
                  </a:lnTo>
                  <a:lnTo>
                    <a:pt x="120" y="200"/>
                  </a:lnTo>
                  <a:lnTo>
                    <a:pt x="120" y="218"/>
                  </a:lnTo>
                  <a:lnTo>
                    <a:pt x="120" y="236"/>
                  </a:lnTo>
                  <a:lnTo>
                    <a:pt x="120" y="250"/>
                  </a:lnTo>
                  <a:lnTo>
                    <a:pt x="116" y="268"/>
                  </a:lnTo>
                  <a:lnTo>
                    <a:pt x="113" y="280"/>
                  </a:lnTo>
                  <a:lnTo>
                    <a:pt x="106" y="292"/>
                  </a:lnTo>
                  <a:lnTo>
                    <a:pt x="100" y="303"/>
                  </a:lnTo>
                  <a:lnTo>
                    <a:pt x="90" y="315"/>
                  </a:lnTo>
                  <a:lnTo>
                    <a:pt x="76" y="327"/>
                  </a:lnTo>
                  <a:lnTo>
                    <a:pt x="63" y="336"/>
                  </a:lnTo>
                  <a:close/>
                </a:path>
              </a:pathLst>
            </a:custGeom>
            <a:solidFill>
              <a:srgbClr val="FFF2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69" name="Freeform 191"/>
            <p:cNvSpPr>
              <a:spLocks/>
            </p:cNvSpPr>
            <p:nvPr/>
          </p:nvSpPr>
          <p:spPr bwMode="auto">
            <a:xfrm>
              <a:off x="2859" y="4154"/>
              <a:ext cx="83" cy="168"/>
            </a:xfrm>
            <a:custGeom>
              <a:avLst/>
              <a:gdLst>
                <a:gd name="T0" fmla="*/ 20 w 83"/>
                <a:gd name="T1" fmla="*/ 147 h 168"/>
                <a:gd name="T2" fmla="*/ 40 w 83"/>
                <a:gd name="T3" fmla="*/ 142 h 168"/>
                <a:gd name="T4" fmla="*/ 53 w 83"/>
                <a:gd name="T5" fmla="*/ 118 h 168"/>
                <a:gd name="T6" fmla="*/ 60 w 83"/>
                <a:gd name="T7" fmla="*/ 97 h 168"/>
                <a:gd name="T8" fmla="*/ 63 w 83"/>
                <a:gd name="T9" fmla="*/ 80 h 168"/>
                <a:gd name="T10" fmla="*/ 67 w 83"/>
                <a:gd name="T11" fmla="*/ 65 h 168"/>
                <a:gd name="T12" fmla="*/ 63 w 83"/>
                <a:gd name="T13" fmla="*/ 50 h 168"/>
                <a:gd name="T14" fmla="*/ 57 w 83"/>
                <a:gd name="T15" fmla="*/ 36 h 168"/>
                <a:gd name="T16" fmla="*/ 43 w 83"/>
                <a:gd name="T17" fmla="*/ 21 h 168"/>
                <a:gd name="T18" fmla="*/ 30 w 83"/>
                <a:gd name="T19" fmla="*/ 0 h 168"/>
                <a:gd name="T20" fmla="*/ 30 w 83"/>
                <a:gd name="T21" fmla="*/ 0 h 168"/>
                <a:gd name="T22" fmla="*/ 40 w 83"/>
                <a:gd name="T23" fmla="*/ 12 h 168"/>
                <a:gd name="T24" fmla="*/ 50 w 83"/>
                <a:gd name="T25" fmla="*/ 21 h 168"/>
                <a:gd name="T26" fmla="*/ 60 w 83"/>
                <a:gd name="T27" fmla="*/ 30 h 168"/>
                <a:gd name="T28" fmla="*/ 70 w 83"/>
                <a:gd name="T29" fmla="*/ 36 h 168"/>
                <a:gd name="T30" fmla="*/ 77 w 83"/>
                <a:gd name="T31" fmla="*/ 44 h 168"/>
                <a:gd name="T32" fmla="*/ 80 w 83"/>
                <a:gd name="T33" fmla="*/ 56 h 168"/>
                <a:gd name="T34" fmla="*/ 83 w 83"/>
                <a:gd name="T35" fmla="*/ 68 h 168"/>
                <a:gd name="T36" fmla="*/ 80 w 83"/>
                <a:gd name="T37" fmla="*/ 83 h 168"/>
                <a:gd name="T38" fmla="*/ 80 w 83"/>
                <a:gd name="T39" fmla="*/ 86 h 168"/>
                <a:gd name="T40" fmla="*/ 80 w 83"/>
                <a:gd name="T41" fmla="*/ 92 h 168"/>
                <a:gd name="T42" fmla="*/ 77 w 83"/>
                <a:gd name="T43" fmla="*/ 97 h 168"/>
                <a:gd name="T44" fmla="*/ 77 w 83"/>
                <a:gd name="T45" fmla="*/ 100 h 168"/>
                <a:gd name="T46" fmla="*/ 73 w 83"/>
                <a:gd name="T47" fmla="*/ 106 h 168"/>
                <a:gd name="T48" fmla="*/ 73 w 83"/>
                <a:gd name="T49" fmla="*/ 109 h 168"/>
                <a:gd name="T50" fmla="*/ 70 w 83"/>
                <a:gd name="T51" fmla="*/ 115 h 168"/>
                <a:gd name="T52" fmla="*/ 70 w 83"/>
                <a:gd name="T53" fmla="*/ 118 h 168"/>
                <a:gd name="T54" fmla="*/ 67 w 83"/>
                <a:gd name="T55" fmla="*/ 130 h 168"/>
                <a:gd name="T56" fmla="*/ 63 w 83"/>
                <a:gd name="T57" fmla="*/ 136 h 168"/>
                <a:gd name="T58" fmla="*/ 63 w 83"/>
                <a:gd name="T59" fmla="*/ 145 h 168"/>
                <a:gd name="T60" fmla="*/ 60 w 83"/>
                <a:gd name="T61" fmla="*/ 147 h 168"/>
                <a:gd name="T62" fmla="*/ 57 w 83"/>
                <a:gd name="T63" fmla="*/ 153 h 168"/>
                <a:gd name="T64" fmla="*/ 57 w 83"/>
                <a:gd name="T65" fmla="*/ 156 h 168"/>
                <a:gd name="T66" fmla="*/ 53 w 83"/>
                <a:gd name="T67" fmla="*/ 159 h 168"/>
                <a:gd name="T68" fmla="*/ 50 w 83"/>
                <a:gd name="T69" fmla="*/ 162 h 168"/>
                <a:gd name="T70" fmla="*/ 37 w 83"/>
                <a:gd name="T71" fmla="*/ 168 h 168"/>
                <a:gd name="T72" fmla="*/ 37 w 83"/>
                <a:gd name="T73" fmla="*/ 168 h 168"/>
                <a:gd name="T74" fmla="*/ 37 w 83"/>
                <a:gd name="T75" fmla="*/ 168 h 168"/>
                <a:gd name="T76" fmla="*/ 33 w 83"/>
                <a:gd name="T77" fmla="*/ 168 h 168"/>
                <a:gd name="T78" fmla="*/ 33 w 83"/>
                <a:gd name="T79" fmla="*/ 168 h 168"/>
                <a:gd name="T80" fmla="*/ 33 w 83"/>
                <a:gd name="T81" fmla="*/ 168 h 168"/>
                <a:gd name="T82" fmla="*/ 30 w 83"/>
                <a:gd name="T83" fmla="*/ 168 h 168"/>
                <a:gd name="T84" fmla="*/ 30 w 83"/>
                <a:gd name="T85" fmla="*/ 168 h 168"/>
                <a:gd name="T86" fmla="*/ 30 w 83"/>
                <a:gd name="T87" fmla="*/ 168 h 168"/>
                <a:gd name="T88" fmla="*/ 0 w 83"/>
                <a:gd name="T89" fmla="*/ 162 h 168"/>
                <a:gd name="T90" fmla="*/ 17 w 83"/>
                <a:gd name="T91" fmla="*/ 150 h 168"/>
                <a:gd name="T92" fmla="*/ 20 w 83"/>
                <a:gd name="T93" fmla="*/ 147 h 16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"/>
                <a:gd name="T142" fmla="*/ 0 h 168"/>
                <a:gd name="T143" fmla="*/ 83 w 83"/>
                <a:gd name="T144" fmla="*/ 168 h 16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" h="168">
                  <a:moveTo>
                    <a:pt x="20" y="147"/>
                  </a:moveTo>
                  <a:lnTo>
                    <a:pt x="40" y="142"/>
                  </a:lnTo>
                  <a:lnTo>
                    <a:pt x="53" y="118"/>
                  </a:lnTo>
                  <a:lnTo>
                    <a:pt x="60" y="97"/>
                  </a:lnTo>
                  <a:lnTo>
                    <a:pt x="63" y="80"/>
                  </a:lnTo>
                  <a:lnTo>
                    <a:pt x="67" y="65"/>
                  </a:lnTo>
                  <a:lnTo>
                    <a:pt x="63" y="50"/>
                  </a:lnTo>
                  <a:lnTo>
                    <a:pt x="57" y="36"/>
                  </a:lnTo>
                  <a:lnTo>
                    <a:pt x="43" y="21"/>
                  </a:lnTo>
                  <a:lnTo>
                    <a:pt x="30" y="0"/>
                  </a:lnTo>
                  <a:lnTo>
                    <a:pt x="40" y="12"/>
                  </a:lnTo>
                  <a:lnTo>
                    <a:pt x="50" y="21"/>
                  </a:lnTo>
                  <a:lnTo>
                    <a:pt x="60" y="30"/>
                  </a:lnTo>
                  <a:lnTo>
                    <a:pt x="70" y="36"/>
                  </a:lnTo>
                  <a:lnTo>
                    <a:pt x="77" y="44"/>
                  </a:lnTo>
                  <a:lnTo>
                    <a:pt x="80" y="56"/>
                  </a:lnTo>
                  <a:lnTo>
                    <a:pt x="83" y="68"/>
                  </a:lnTo>
                  <a:lnTo>
                    <a:pt x="80" y="83"/>
                  </a:lnTo>
                  <a:lnTo>
                    <a:pt x="80" y="86"/>
                  </a:lnTo>
                  <a:lnTo>
                    <a:pt x="80" y="92"/>
                  </a:lnTo>
                  <a:lnTo>
                    <a:pt x="77" y="97"/>
                  </a:lnTo>
                  <a:lnTo>
                    <a:pt x="77" y="100"/>
                  </a:lnTo>
                  <a:lnTo>
                    <a:pt x="73" y="106"/>
                  </a:lnTo>
                  <a:lnTo>
                    <a:pt x="73" y="109"/>
                  </a:lnTo>
                  <a:lnTo>
                    <a:pt x="70" y="115"/>
                  </a:lnTo>
                  <a:lnTo>
                    <a:pt x="70" y="118"/>
                  </a:lnTo>
                  <a:lnTo>
                    <a:pt x="67" y="130"/>
                  </a:lnTo>
                  <a:lnTo>
                    <a:pt x="63" y="136"/>
                  </a:lnTo>
                  <a:lnTo>
                    <a:pt x="63" y="145"/>
                  </a:lnTo>
                  <a:lnTo>
                    <a:pt x="60" y="147"/>
                  </a:lnTo>
                  <a:lnTo>
                    <a:pt x="57" y="153"/>
                  </a:lnTo>
                  <a:lnTo>
                    <a:pt x="57" y="156"/>
                  </a:lnTo>
                  <a:lnTo>
                    <a:pt x="53" y="159"/>
                  </a:lnTo>
                  <a:lnTo>
                    <a:pt x="50" y="162"/>
                  </a:lnTo>
                  <a:lnTo>
                    <a:pt x="37" y="168"/>
                  </a:lnTo>
                  <a:lnTo>
                    <a:pt x="33" y="168"/>
                  </a:lnTo>
                  <a:lnTo>
                    <a:pt x="30" y="168"/>
                  </a:lnTo>
                  <a:lnTo>
                    <a:pt x="0" y="162"/>
                  </a:lnTo>
                  <a:lnTo>
                    <a:pt x="17" y="150"/>
                  </a:lnTo>
                  <a:lnTo>
                    <a:pt x="20" y="147"/>
                  </a:lnTo>
                  <a:close/>
                </a:path>
              </a:pathLst>
            </a:custGeom>
            <a:solidFill>
              <a:srgbClr val="FFF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0" name="Freeform 192"/>
            <p:cNvSpPr>
              <a:spLocks/>
            </p:cNvSpPr>
            <p:nvPr/>
          </p:nvSpPr>
          <p:spPr bwMode="auto">
            <a:xfrm>
              <a:off x="1057" y="4040"/>
              <a:ext cx="157" cy="76"/>
            </a:xfrm>
            <a:custGeom>
              <a:avLst/>
              <a:gdLst>
                <a:gd name="T0" fmla="*/ 140 w 157"/>
                <a:gd name="T1" fmla="*/ 73 h 76"/>
                <a:gd name="T2" fmla="*/ 140 w 157"/>
                <a:gd name="T3" fmla="*/ 73 h 76"/>
                <a:gd name="T4" fmla="*/ 140 w 157"/>
                <a:gd name="T5" fmla="*/ 76 h 76"/>
                <a:gd name="T6" fmla="*/ 140 w 157"/>
                <a:gd name="T7" fmla="*/ 76 h 76"/>
                <a:gd name="T8" fmla="*/ 123 w 157"/>
                <a:gd name="T9" fmla="*/ 76 h 76"/>
                <a:gd name="T10" fmla="*/ 127 w 157"/>
                <a:gd name="T11" fmla="*/ 50 h 76"/>
                <a:gd name="T12" fmla="*/ 127 w 157"/>
                <a:gd name="T13" fmla="*/ 47 h 76"/>
                <a:gd name="T14" fmla="*/ 130 w 157"/>
                <a:gd name="T15" fmla="*/ 44 h 76"/>
                <a:gd name="T16" fmla="*/ 130 w 157"/>
                <a:gd name="T17" fmla="*/ 41 h 76"/>
                <a:gd name="T18" fmla="*/ 133 w 157"/>
                <a:gd name="T19" fmla="*/ 35 h 76"/>
                <a:gd name="T20" fmla="*/ 123 w 157"/>
                <a:gd name="T21" fmla="*/ 29 h 76"/>
                <a:gd name="T22" fmla="*/ 117 w 157"/>
                <a:gd name="T23" fmla="*/ 26 h 76"/>
                <a:gd name="T24" fmla="*/ 110 w 157"/>
                <a:gd name="T25" fmla="*/ 20 h 76"/>
                <a:gd name="T26" fmla="*/ 103 w 157"/>
                <a:gd name="T27" fmla="*/ 17 h 76"/>
                <a:gd name="T28" fmla="*/ 93 w 157"/>
                <a:gd name="T29" fmla="*/ 14 h 76"/>
                <a:gd name="T30" fmla="*/ 90 w 157"/>
                <a:gd name="T31" fmla="*/ 14 h 76"/>
                <a:gd name="T32" fmla="*/ 87 w 157"/>
                <a:gd name="T33" fmla="*/ 14 h 76"/>
                <a:gd name="T34" fmla="*/ 83 w 157"/>
                <a:gd name="T35" fmla="*/ 14 h 76"/>
                <a:gd name="T36" fmla="*/ 80 w 157"/>
                <a:gd name="T37" fmla="*/ 14 h 76"/>
                <a:gd name="T38" fmla="*/ 57 w 157"/>
                <a:gd name="T39" fmla="*/ 11 h 76"/>
                <a:gd name="T40" fmla="*/ 43 w 157"/>
                <a:gd name="T41" fmla="*/ 14 h 76"/>
                <a:gd name="T42" fmla="*/ 30 w 157"/>
                <a:gd name="T43" fmla="*/ 17 h 76"/>
                <a:gd name="T44" fmla="*/ 13 w 157"/>
                <a:gd name="T45" fmla="*/ 23 h 76"/>
                <a:gd name="T46" fmla="*/ 0 w 157"/>
                <a:gd name="T47" fmla="*/ 29 h 76"/>
                <a:gd name="T48" fmla="*/ 20 w 157"/>
                <a:gd name="T49" fmla="*/ 17 h 76"/>
                <a:gd name="T50" fmla="*/ 47 w 157"/>
                <a:gd name="T51" fmla="*/ 5 h 76"/>
                <a:gd name="T52" fmla="*/ 70 w 157"/>
                <a:gd name="T53" fmla="*/ 0 h 76"/>
                <a:gd name="T54" fmla="*/ 100 w 157"/>
                <a:gd name="T55" fmla="*/ 3 h 76"/>
                <a:gd name="T56" fmla="*/ 133 w 157"/>
                <a:gd name="T57" fmla="*/ 11 h 76"/>
                <a:gd name="T58" fmla="*/ 153 w 157"/>
                <a:gd name="T59" fmla="*/ 23 h 76"/>
                <a:gd name="T60" fmla="*/ 157 w 157"/>
                <a:gd name="T61" fmla="*/ 41 h 76"/>
                <a:gd name="T62" fmla="*/ 150 w 157"/>
                <a:gd name="T63" fmla="*/ 61 h 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"/>
                <a:gd name="T97" fmla="*/ 0 h 76"/>
                <a:gd name="T98" fmla="*/ 157 w 157"/>
                <a:gd name="T99" fmla="*/ 76 h 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" h="76">
                  <a:moveTo>
                    <a:pt x="143" y="73"/>
                  </a:moveTo>
                  <a:lnTo>
                    <a:pt x="140" y="73"/>
                  </a:lnTo>
                  <a:lnTo>
                    <a:pt x="140" y="76"/>
                  </a:lnTo>
                  <a:lnTo>
                    <a:pt x="123" y="76"/>
                  </a:lnTo>
                  <a:lnTo>
                    <a:pt x="127" y="73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30" y="47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8"/>
                  </a:lnTo>
                  <a:lnTo>
                    <a:pt x="133" y="35"/>
                  </a:lnTo>
                  <a:lnTo>
                    <a:pt x="127" y="32"/>
                  </a:lnTo>
                  <a:lnTo>
                    <a:pt x="123" y="29"/>
                  </a:lnTo>
                  <a:lnTo>
                    <a:pt x="120" y="26"/>
                  </a:lnTo>
                  <a:lnTo>
                    <a:pt x="117" y="26"/>
                  </a:lnTo>
                  <a:lnTo>
                    <a:pt x="113" y="23"/>
                  </a:lnTo>
                  <a:lnTo>
                    <a:pt x="110" y="20"/>
                  </a:lnTo>
                  <a:lnTo>
                    <a:pt x="107" y="20"/>
                  </a:lnTo>
                  <a:lnTo>
                    <a:pt x="103" y="17"/>
                  </a:lnTo>
                  <a:lnTo>
                    <a:pt x="100" y="17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0" y="14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50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0" y="17"/>
                  </a:lnTo>
                  <a:lnTo>
                    <a:pt x="23" y="20"/>
                  </a:lnTo>
                  <a:lnTo>
                    <a:pt x="13" y="23"/>
                  </a:lnTo>
                  <a:lnTo>
                    <a:pt x="6" y="26"/>
                  </a:lnTo>
                  <a:lnTo>
                    <a:pt x="0" y="29"/>
                  </a:lnTo>
                  <a:lnTo>
                    <a:pt x="6" y="23"/>
                  </a:lnTo>
                  <a:lnTo>
                    <a:pt x="20" y="17"/>
                  </a:lnTo>
                  <a:lnTo>
                    <a:pt x="33" y="11"/>
                  </a:lnTo>
                  <a:lnTo>
                    <a:pt x="47" y="5"/>
                  </a:lnTo>
                  <a:lnTo>
                    <a:pt x="57" y="3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0" y="3"/>
                  </a:lnTo>
                  <a:lnTo>
                    <a:pt x="117" y="5"/>
                  </a:lnTo>
                  <a:lnTo>
                    <a:pt x="133" y="11"/>
                  </a:lnTo>
                  <a:lnTo>
                    <a:pt x="143" y="17"/>
                  </a:lnTo>
                  <a:lnTo>
                    <a:pt x="153" y="23"/>
                  </a:lnTo>
                  <a:lnTo>
                    <a:pt x="157" y="32"/>
                  </a:lnTo>
                  <a:lnTo>
                    <a:pt x="157" y="41"/>
                  </a:lnTo>
                  <a:lnTo>
                    <a:pt x="153" y="50"/>
                  </a:lnTo>
                  <a:lnTo>
                    <a:pt x="150" y="61"/>
                  </a:lnTo>
                  <a:lnTo>
                    <a:pt x="143" y="73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1" name="Freeform 193"/>
            <p:cNvSpPr>
              <a:spLocks/>
            </p:cNvSpPr>
            <p:nvPr/>
          </p:nvSpPr>
          <p:spPr bwMode="auto">
            <a:xfrm>
              <a:off x="1521" y="4063"/>
              <a:ext cx="217" cy="397"/>
            </a:xfrm>
            <a:custGeom>
              <a:avLst/>
              <a:gdLst>
                <a:gd name="T0" fmla="*/ 0 w 217"/>
                <a:gd name="T1" fmla="*/ 397 h 397"/>
                <a:gd name="T2" fmla="*/ 3 w 217"/>
                <a:gd name="T3" fmla="*/ 394 h 397"/>
                <a:gd name="T4" fmla="*/ 3 w 217"/>
                <a:gd name="T5" fmla="*/ 394 h 397"/>
                <a:gd name="T6" fmla="*/ 6 w 217"/>
                <a:gd name="T7" fmla="*/ 394 h 397"/>
                <a:gd name="T8" fmla="*/ 10 w 217"/>
                <a:gd name="T9" fmla="*/ 394 h 397"/>
                <a:gd name="T10" fmla="*/ 10 w 217"/>
                <a:gd name="T11" fmla="*/ 394 h 397"/>
                <a:gd name="T12" fmla="*/ 13 w 217"/>
                <a:gd name="T13" fmla="*/ 394 h 397"/>
                <a:gd name="T14" fmla="*/ 16 w 217"/>
                <a:gd name="T15" fmla="*/ 391 h 397"/>
                <a:gd name="T16" fmla="*/ 16 w 217"/>
                <a:gd name="T17" fmla="*/ 391 h 397"/>
                <a:gd name="T18" fmla="*/ 40 w 217"/>
                <a:gd name="T19" fmla="*/ 386 h 397"/>
                <a:gd name="T20" fmla="*/ 60 w 217"/>
                <a:gd name="T21" fmla="*/ 374 h 397"/>
                <a:gd name="T22" fmla="*/ 80 w 217"/>
                <a:gd name="T23" fmla="*/ 365 h 397"/>
                <a:gd name="T24" fmla="*/ 100 w 217"/>
                <a:gd name="T25" fmla="*/ 353 h 397"/>
                <a:gd name="T26" fmla="*/ 117 w 217"/>
                <a:gd name="T27" fmla="*/ 338 h 397"/>
                <a:gd name="T28" fmla="*/ 133 w 217"/>
                <a:gd name="T29" fmla="*/ 324 h 397"/>
                <a:gd name="T30" fmla="*/ 147 w 217"/>
                <a:gd name="T31" fmla="*/ 309 h 397"/>
                <a:gd name="T32" fmla="*/ 160 w 217"/>
                <a:gd name="T33" fmla="*/ 291 h 397"/>
                <a:gd name="T34" fmla="*/ 173 w 217"/>
                <a:gd name="T35" fmla="*/ 265 h 397"/>
                <a:gd name="T36" fmla="*/ 177 w 217"/>
                <a:gd name="T37" fmla="*/ 259 h 397"/>
                <a:gd name="T38" fmla="*/ 180 w 217"/>
                <a:gd name="T39" fmla="*/ 253 h 397"/>
                <a:gd name="T40" fmla="*/ 183 w 217"/>
                <a:gd name="T41" fmla="*/ 247 h 397"/>
                <a:gd name="T42" fmla="*/ 187 w 217"/>
                <a:gd name="T43" fmla="*/ 241 h 397"/>
                <a:gd name="T44" fmla="*/ 187 w 217"/>
                <a:gd name="T45" fmla="*/ 236 h 397"/>
                <a:gd name="T46" fmla="*/ 190 w 217"/>
                <a:gd name="T47" fmla="*/ 227 h 397"/>
                <a:gd name="T48" fmla="*/ 193 w 217"/>
                <a:gd name="T49" fmla="*/ 221 h 397"/>
                <a:gd name="T50" fmla="*/ 193 w 217"/>
                <a:gd name="T51" fmla="*/ 215 h 397"/>
                <a:gd name="T52" fmla="*/ 200 w 217"/>
                <a:gd name="T53" fmla="*/ 203 h 397"/>
                <a:gd name="T54" fmla="*/ 203 w 217"/>
                <a:gd name="T55" fmla="*/ 194 h 397"/>
                <a:gd name="T56" fmla="*/ 207 w 217"/>
                <a:gd name="T57" fmla="*/ 183 h 397"/>
                <a:gd name="T58" fmla="*/ 207 w 217"/>
                <a:gd name="T59" fmla="*/ 171 h 397"/>
                <a:gd name="T60" fmla="*/ 210 w 217"/>
                <a:gd name="T61" fmla="*/ 159 h 397"/>
                <a:gd name="T62" fmla="*/ 213 w 217"/>
                <a:gd name="T63" fmla="*/ 147 h 397"/>
                <a:gd name="T64" fmla="*/ 217 w 217"/>
                <a:gd name="T65" fmla="*/ 135 h 397"/>
                <a:gd name="T66" fmla="*/ 217 w 217"/>
                <a:gd name="T67" fmla="*/ 124 h 397"/>
                <a:gd name="T68" fmla="*/ 213 w 217"/>
                <a:gd name="T69" fmla="*/ 27 h 397"/>
                <a:gd name="T70" fmla="*/ 203 w 217"/>
                <a:gd name="T71" fmla="*/ 0 h 397"/>
                <a:gd name="T72" fmla="*/ 207 w 217"/>
                <a:gd name="T73" fmla="*/ 41 h 397"/>
                <a:gd name="T74" fmla="*/ 193 w 217"/>
                <a:gd name="T75" fmla="*/ 97 h 397"/>
                <a:gd name="T76" fmla="*/ 193 w 217"/>
                <a:gd name="T77" fmla="*/ 97 h 397"/>
                <a:gd name="T78" fmla="*/ 193 w 217"/>
                <a:gd name="T79" fmla="*/ 97 h 397"/>
                <a:gd name="T80" fmla="*/ 193 w 217"/>
                <a:gd name="T81" fmla="*/ 97 h 397"/>
                <a:gd name="T82" fmla="*/ 193 w 217"/>
                <a:gd name="T83" fmla="*/ 100 h 397"/>
                <a:gd name="T84" fmla="*/ 193 w 217"/>
                <a:gd name="T85" fmla="*/ 100 h 397"/>
                <a:gd name="T86" fmla="*/ 193 w 217"/>
                <a:gd name="T87" fmla="*/ 100 h 397"/>
                <a:gd name="T88" fmla="*/ 193 w 217"/>
                <a:gd name="T89" fmla="*/ 100 h 397"/>
                <a:gd name="T90" fmla="*/ 193 w 217"/>
                <a:gd name="T91" fmla="*/ 100 h 397"/>
                <a:gd name="T92" fmla="*/ 193 w 217"/>
                <a:gd name="T93" fmla="*/ 138 h 397"/>
                <a:gd name="T94" fmla="*/ 187 w 217"/>
                <a:gd name="T95" fmla="*/ 174 h 397"/>
                <a:gd name="T96" fmla="*/ 173 w 217"/>
                <a:gd name="T97" fmla="*/ 212 h 397"/>
                <a:gd name="T98" fmla="*/ 160 w 217"/>
                <a:gd name="T99" fmla="*/ 247 h 397"/>
                <a:gd name="T100" fmla="*/ 140 w 217"/>
                <a:gd name="T101" fmla="*/ 283 h 397"/>
                <a:gd name="T102" fmla="*/ 117 w 217"/>
                <a:gd name="T103" fmla="*/ 312 h 397"/>
                <a:gd name="T104" fmla="*/ 86 w 217"/>
                <a:gd name="T105" fmla="*/ 341 h 397"/>
                <a:gd name="T106" fmla="*/ 56 w 217"/>
                <a:gd name="T107" fmla="*/ 365 h 397"/>
                <a:gd name="T108" fmla="*/ 30 w 217"/>
                <a:gd name="T109" fmla="*/ 386 h 397"/>
                <a:gd name="T110" fmla="*/ 0 w 217"/>
                <a:gd name="T111" fmla="*/ 397 h 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7"/>
                <a:gd name="T169" fmla="*/ 0 h 397"/>
                <a:gd name="T170" fmla="*/ 217 w 217"/>
                <a:gd name="T171" fmla="*/ 397 h 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7" h="397">
                  <a:moveTo>
                    <a:pt x="0" y="397"/>
                  </a:moveTo>
                  <a:lnTo>
                    <a:pt x="3" y="394"/>
                  </a:lnTo>
                  <a:lnTo>
                    <a:pt x="6" y="394"/>
                  </a:lnTo>
                  <a:lnTo>
                    <a:pt x="10" y="394"/>
                  </a:lnTo>
                  <a:lnTo>
                    <a:pt x="13" y="394"/>
                  </a:lnTo>
                  <a:lnTo>
                    <a:pt x="16" y="391"/>
                  </a:lnTo>
                  <a:lnTo>
                    <a:pt x="40" y="386"/>
                  </a:lnTo>
                  <a:lnTo>
                    <a:pt x="60" y="374"/>
                  </a:lnTo>
                  <a:lnTo>
                    <a:pt x="80" y="365"/>
                  </a:lnTo>
                  <a:lnTo>
                    <a:pt x="100" y="353"/>
                  </a:lnTo>
                  <a:lnTo>
                    <a:pt x="117" y="338"/>
                  </a:lnTo>
                  <a:lnTo>
                    <a:pt x="133" y="324"/>
                  </a:lnTo>
                  <a:lnTo>
                    <a:pt x="147" y="309"/>
                  </a:lnTo>
                  <a:lnTo>
                    <a:pt x="160" y="291"/>
                  </a:lnTo>
                  <a:lnTo>
                    <a:pt x="173" y="265"/>
                  </a:lnTo>
                  <a:lnTo>
                    <a:pt x="177" y="259"/>
                  </a:lnTo>
                  <a:lnTo>
                    <a:pt x="180" y="253"/>
                  </a:lnTo>
                  <a:lnTo>
                    <a:pt x="183" y="247"/>
                  </a:lnTo>
                  <a:lnTo>
                    <a:pt x="187" y="241"/>
                  </a:lnTo>
                  <a:lnTo>
                    <a:pt x="187" y="236"/>
                  </a:lnTo>
                  <a:lnTo>
                    <a:pt x="190" y="227"/>
                  </a:lnTo>
                  <a:lnTo>
                    <a:pt x="193" y="221"/>
                  </a:lnTo>
                  <a:lnTo>
                    <a:pt x="193" y="215"/>
                  </a:lnTo>
                  <a:lnTo>
                    <a:pt x="200" y="203"/>
                  </a:lnTo>
                  <a:lnTo>
                    <a:pt x="203" y="194"/>
                  </a:lnTo>
                  <a:lnTo>
                    <a:pt x="207" y="183"/>
                  </a:lnTo>
                  <a:lnTo>
                    <a:pt x="207" y="171"/>
                  </a:lnTo>
                  <a:lnTo>
                    <a:pt x="210" y="159"/>
                  </a:lnTo>
                  <a:lnTo>
                    <a:pt x="213" y="147"/>
                  </a:lnTo>
                  <a:lnTo>
                    <a:pt x="217" y="135"/>
                  </a:lnTo>
                  <a:lnTo>
                    <a:pt x="217" y="124"/>
                  </a:lnTo>
                  <a:lnTo>
                    <a:pt x="213" y="27"/>
                  </a:lnTo>
                  <a:lnTo>
                    <a:pt x="203" y="0"/>
                  </a:lnTo>
                  <a:lnTo>
                    <a:pt x="207" y="41"/>
                  </a:lnTo>
                  <a:lnTo>
                    <a:pt x="193" y="97"/>
                  </a:lnTo>
                  <a:lnTo>
                    <a:pt x="193" y="100"/>
                  </a:lnTo>
                  <a:lnTo>
                    <a:pt x="193" y="138"/>
                  </a:lnTo>
                  <a:lnTo>
                    <a:pt x="187" y="174"/>
                  </a:lnTo>
                  <a:lnTo>
                    <a:pt x="173" y="212"/>
                  </a:lnTo>
                  <a:lnTo>
                    <a:pt x="160" y="247"/>
                  </a:lnTo>
                  <a:lnTo>
                    <a:pt x="140" y="283"/>
                  </a:lnTo>
                  <a:lnTo>
                    <a:pt x="117" y="312"/>
                  </a:lnTo>
                  <a:lnTo>
                    <a:pt x="86" y="341"/>
                  </a:lnTo>
                  <a:lnTo>
                    <a:pt x="56" y="365"/>
                  </a:lnTo>
                  <a:lnTo>
                    <a:pt x="30" y="386"/>
                  </a:lnTo>
                  <a:lnTo>
                    <a:pt x="0" y="397"/>
                  </a:lnTo>
                  <a:close/>
                </a:path>
              </a:pathLst>
            </a:custGeom>
            <a:solidFill>
              <a:srgbClr val="FCEF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2" name="Freeform 194"/>
            <p:cNvSpPr>
              <a:spLocks noEditPoints="1"/>
            </p:cNvSpPr>
            <p:nvPr/>
          </p:nvSpPr>
          <p:spPr bwMode="auto">
            <a:xfrm>
              <a:off x="2335" y="3572"/>
              <a:ext cx="477" cy="550"/>
            </a:xfrm>
            <a:custGeom>
              <a:avLst/>
              <a:gdLst>
                <a:gd name="T0" fmla="*/ 23 w 477"/>
                <a:gd name="T1" fmla="*/ 535 h 550"/>
                <a:gd name="T2" fmla="*/ 33 w 477"/>
                <a:gd name="T3" fmla="*/ 509 h 550"/>
                <a:gd name="T4" fmla="*/ 30 w 477"/>
                <a:gd name="T5" fmla="*/ 488 h 550"/>
                <a:gd name="T6" fmla="*/ 20 w 477"/>
                <a:gd name="T7" fmla="*/ 465 h 550"/>
                <a:gd name="T8" fmla="*/ 13 w 477"/>
                <a:gd name="T9" fmla="*/ 447 h 550"/>
                <a:gd name="T10" fmla="*/ 3 w 477"/>
                <a:gd name="T11" fmla="*/ 473 h 550"/>
                <a:gd name="T12" fmla="*/ 0 w 477"/>
                <a:gd name="T13" fmla="*/ 500 h 550"/>
                <a:gd name="T14" fmla="*/ 7 w 477"/>
                <a:gd name="T15" fmla="*/ 526 h 550"/>
                <a:gd name="T16" fmla="*/ 17 w 477"/>
                <a:gd name="T17" fmla="*/ 550 h 550"/>
                <a:gd name="T18" fmla="*/ 174 w 477"/>
                <a:gd name="T19" fmla="*/ 438 h 550"/>
                <a:gd name="T20" fmla="*/ 210 w 477"/>
                <a:gd name="T21" fmla="*/ 429 h 550"/>
                <a:gd name="T22" fmla="*/ 254 w 477"/>
                <a:gd name="T23" fmla="*/ 412 h 550"/>
                <a:gd name="T24" fmla="*/ 274 w 477"/>
                <a:gd name="T25" fmla="*/ 394 h 550"/>
                <a:gd name="T26" fmla="*/ 277 w 477"/>
                <a:gd name="T27" fmla="*/ 379 h 550"/>
                <a:gd name="T28" fmla="*/ 274 w 477"/>
                <a:gd name="T29" fmla="*/ 373 h 550"/>
                <a:gd name="T30" fmla="*/ 274 w 477"/>
                <a:gd name="T31" fmla="*/ 373 h 550"/>
                <a:gd name="T32" fmla="*/ 274 w 477"/>
                <a:gd name="T33" fmla="*/ 376 h 550"/>
                <a:gd name="T34" fmla="*/ 270 w 477"/>
                <a:gd name="T35" fmla="*/ 376 h 550"/>
                <a:gd name="T36" fmla="*/ 270 w 477"/>
                <a:gd name="T37" fmla="*/ 376 h 550"/>
                <a:gd name="T38" fmla="*/ 237 w 477"/>
                <a:gd name="T39" fmla="*/ 388 h 550"/>
                <a:gd name="T40" fmla="*/ 210 w 477"/>
                <a:gd name="T41" fmla="*/ 400 h 550"/>
                <a:gd name="T42" fmla="*/ 184 w 477"/>
                <a:gd name="T43" fmla="*/ 418 h 550"/>
                <a:gd name="T44" fmla="*/ 160 w 477"/>
                <a:gd name="T45" fmla="*/ 441 h 550"/>
                <a:gd name="T46" fmla="*/ 154 w 477"/>
                <a:gd name="T47" fmla="*/ 409 h 550"/>
                <a:gd name="T48" fmla="*/ 160 w 477"/>
                <a:gd name="T49" fmla="*/ 371 h 550"/>
                <a:gd name="T50" fmla="*/ 160 w 477"/>
                <a:gd name="T51" fmla="*/ 338 h 550"/>
                <a:gd name="T52" fmla="*/ 147 w 477"/>
                <a:gd name="T53" fmla="*/ 303 h 550"/>
                <a:gd name="T54" fmla="*/ 134 w 477"/>
                <a:gd name="T55" fmla="*/ 285 h 550"/>
                <a:gd name="T56" fmla="*/ 130 w 477"/>
                <a:gd name="T57" fmla="*/ 320 h 550"/>
                <a:gd name="T58" fmla="*/ 130 w 477"/>
                <a:gd name="T59" fmla="*/ 359 h 550"/>
                <a:gd name="T60" fmla="*/ 134 w 477"/>
                <a:gd name="T61" fmla="*/ 394 h 550"/>
                <a:gd name="T62" fmla="*/ 147 w 477"/>
                <a:gd name="T63" fmla="*/ 429 h 550"/>
                <a:gd name="T64" fmla="*/ 421 w 477"/>
                <a:gd name="T65" fmla="*/ 70 h 550"/>
                <a:gd name="T66" fmla="*/ 441 w 477"/>
                <a:gd name="T67" fmla="*/ 56 h 550"/>
                <a:gd name="T68" fmla="*/ 461 w 477"/>
                <a:gd name="T69" fmla="*/ 38 h 550"/>
                <a:gd name="T70" fmla="*/ 474 w 477"/>
                <a:gd name="T71" fmla="*/ 17 h 550"/>
                <a:gd name="T72" fmla="*/ 471 w 477"/>
                <a:gd name="T73" fmla="*/ 0 h 550"/>
                <a:gd name="T74" fmla="*/ 457 w 477"/>
                <a:gd name="T75" fmla="*/ 3 h 550"/>
                <a:gd name="T76" fmla="*/ 437 w 477"/>
                <a:gd name="T77" fmla="*/ 15 h 550"/>
                <a:gd name="T78" fmla="*/ 421 w 477"/>
                <a:gd name="T79" fmla="*/ 41 h 550"/>
                <a:gd name="T80" fmla="*/ 411 w 477"/>
                <a:gd name="T81" fmla="*/ 70 h 550"/>
                <a:gd name="T82" fmla="*/ 254 w 477"/>
                <a:gd name="T83" fmla="*/ 241 h 550"/>
                <a:gd name="T84" fmla="*/ 267 w 477"/>
                <a:gd name="T85" fmla="*/ 215 h 550"/>
                <a:gd name="T86" fmla="*/ 277 w 477"/>
                <a:gd name="T87" fmla="*/ 185 h 550"/>
                <a:gd name="T88" fmla="*/ 277 w 477"/>
                <a:gd name="T89" fmla="*/ 156 h 550"/>
                <a:gd name="T90" fmla="*/ 270 w 477"/>
                <a:gd name="T91" fmla="*/ 126 h 550"/>
                <a:gd name="T92" fmla="*/ 267 w 477"/>
                <a:gd name="T93" fmla="*/ 132 h 550"/>
                <a:gd name="T94" fmla="*/ 260 w 477"/>
                <a:gd name="T95" fmla="*/ 141 h 550"/>
                <a:gd name="T96" fmla="*/ 250 w 477"/>
                <a:gd name="T97" fmla="*/ 150 h 550"/>
                <a:gd name="T98" fmla="*/ 247 w 477"/>
                <a:gd name="T99" fmla="*/ 159 h 550"/>
                <a:gd name="T100" fmla="*/ 244 w 477"/>
                <a:gd name="T101" fmla="*/ 173 h 550"/>
                <a:gd name="T102" fmla="*/ 244 w 477"/>
                <a:gd name="T103" fmla="*/ 194 h 550"/>
                <a:gd name="T104" fmla="*/ 247 w 477"/>
                <a:gd name="T105" fmla="*/ 215 h 550"/>
                <a:gd name="T106" fmla="*/ 254 w 477"/>
                <a:gd name="T107" fmla="*/ 232 h 550"/>
                <a:gd name="T108" fmla="*/ 274 w 477"/>
                <a:gd name="T109" fmla="*/ 265 h 550"/>
                <a:gd name="T110" fmla="*/ 300 w 477"/>
                <a:gd name="T111" fmla="*/ 256 h 550"/>
                <a:gd name="T112" fmla="*/ 324 w 477"/>
                <a:gd name="T113" fmla="*/ 244 h 550"/>
                <a:gd name="T114" fmla="*/ 344 w 477"/>
                <a:gd name="T115" fmla="*/ 229 h 550"/>
                <a:gd name="T116" fmla="*/ 364 w 477"/>
                <a:gd name="T117" fmla="*/ 212 h 550"/>
                <a:gd name="T118" fmla="*/ 344 w 477"/>
                <a:gd name="T119" fmla="*/ 212 h 550"/>
                <a:gd name="T120" fmla="*/ 317 w 477"/>
                <a:gd name="T121" fmla="*/ 218 h 550"/>
                <a:gd name="T122" fmla="*/ 297 w 477"/>
                <a:gd name="T123" fmla="*/ 229 h 550"/>
                <a:gd name="T124" fmla="*/ 280 w 477"/>
                <a:gd name="T125" fmla="*/ 250 h 5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7"/>
                <a:gd name="T190" fmla="*/ 0 h 550"/>
                <a:gd name="T191" fmla="*/ 477 w 477"/>
                <a:gd name="T192" fmla="*/ 550 h 5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7" h="550">
                  <a:moveTo>
                    <a:pt x="17" y="550"/>
                  </a:moveTo>
                  <a:lnTo>
                    <a:pt x="23" y="535"/>
                  </a:lnTo>
                  <a:lnTo>
                    <a:pt x="30" y="521"/>
                  </a:lnTo>
                  <a:lnTo>
                    <a:pt x="33" y="509"/>
                  </a:lnTo>
                  <a:lnTo>
                    <a:pt x="33" y="500"/>
                  </a:lnTo>
                  <a:lnTo>
                    <a:pt x="30" y="488"/>
                  </a:lnTo>
                  <a:lnTo>
                    <a:pt x="27" y="476"/>
                  </a:lnTo>
                  <a:lnTo>
                    <a:pt x="20" y="465"/>
                  </a:lnTo>
                  <a:lnTo>
                    <a:pt x="13" y="447"/>
                  </a:lnTo>
                  <a:lnTo>
                    <a:pt x="7" y="462"/>
                  </a:lnTo>
                  <a:lnTo>
                    <a:pt x="3" y="473"/>
                  </a:lnTo>
                  <a:lnTo>
                    <a:pt x="0" y="488"/>
                  </a:lnTo>
                  <a:lnTo>
                    <a:pt x="0" y="500"/>
                  </a:lnTo>
                  <a:lnTo>
                    <a:pt x="3" y="512"/>
                  </a:lnTo>
                  <a:lnTo>
                    <a:pt x="7" y="526"/>
                  </a:lnTo>
                  <a:lnTo>
                    <a:pt x="10" y="538"/>
                  </a:lnTo>
                  <a:lnTo>
                    <a:pt x="17" y="550"/>
                  </a:lnTo>
                  <a:close/>
                  <a:moveTo>
                    <a:pt x="160" y="441"/>
                  </a:moveTo>
                  <a:lnTo>
                    <a:pt x="174" y="438"/>
                  </a:lnTo>
                  <a:lnTo>
                    <a:pt x="190" y="435"/>
                  </a:lnTo>
                  <a:lnTo>
                    <a:pt x="210" y="429"/>
                  </a:lnTo>
                  <a:lnTo>
                    <a:pt x="234" y="421"/>
                  </a:lnTo>
                  <a:lnTo>
                    <a:pt x="254" y="412"/>
                  </a:lnTo>
                  <a:lnTo>
                    <a:pt x="267" y="400"/>
                  </a:lnTo>
                  <a:lnTo>
                    <a:pt x="274" y="394"/>
                  </a:lnTo>
                  <a:lnTo>
                    <a:pt x="274" y="388"/>
                  </a:lnTo>
                  <a:lnTo>
                    <a:pt x="277" y="379"/>
                  </a:lnTo>
                  <a:lnTo>
                    <a:pt x="274" y="373"/>
                  </a:lnTo>
                  <a:lnTo>
                    <a:pt x="274" y="376"/>
                  </a:lnTo>
                  <a:lnTo>
                    <a:pt x="270" y="376"/>
                  </a:lnTo>
                  <a:lnTo>
                    <a:pt x="254" y="382"/>
                  </a:lnTo>
                  <a:lnTo>
                    <a:pt x="237" y="388"/>
                  </a:lnTo>
                  <a:lnTo>
                    <a:pt x="224" y="394"/>
                  </a:lnTo>
                  <a:lnTo>
                    <a:pt x="210" y="400"/>
                  </a:lnTo>
                  <a:lnTo>
                    <a:pt x="197" y="409"/>
                  </a:lnTo>
                  <a:lnTo>
                    <a:pt x="184" y="418"/>
                  </a:lnTo>
                  <a:lnTo>
                    <a:pt x="170" y="426"/>
                  </a:lnTo>
                  <a:lnTo>
                    <a:pt x="160" y="441"/>
                  </a:lnTo>
                  <a:close/>
                  <a:moveTo>
                    <a:pt x="147" y="429"/>
                  </a:moveTo>
                  <a:lnTo>
                    <a:pt x="154" y="409"/>
                  </a:lnTo>
                  <a:lnTo>
                    <a:pt x="157" y="388"/>
                  </a:lnTo>
                  <a:lnTo>
                    <a:pt x="160" y="371"/>
                  </a:lnTo>
                  <a:lnTo>
                    <a:pt x="164" y="356"/>
                  </a:lnTo>
                  <a:lnTo>
                    <a:pt x="160" y="338"/>
                  </a:lnTo>
                  <a:lnTo>
                    <a:pt x="157" y="320"/>
                  </a:lnTo>
                  <a:lnTo>
                    <a:pt x="147" y="303"/>
                  </a:lnTo>
                  <a:lnTo>
                    <a:pt x="134" y="285"/>
                  </a:lnTo>
                  <a:lnTo>
                    <a:pt x="134" y="303"/>
                  </a:lnTo>
                  <a:lnTo>
                    <a:pt x="130" y="320"/>
                  </a:lnTo>
                  <a:lnTo>
                    <a:pt x="130" y="341"/>
                  </a:lnTo>
                  <a:lnTo>
                    <a:pt x="130" y="359"/>
                  </a:lnTo>
                  <a:lnTo>
                    <a:pt x="130" y="376"/>
                  </a:lnTo>
                  <a:lnTo>
                    <a:pt x="134" y="394"/>
                  </a:lnTo>
                  <a:lnTo>
                    <a:pt x="140" y="412"/>
                  </a:lnTo>
                  <a:lnTo>
                    <a:pt x="147" y="429"/>
                  </a:lnTo>
                  <a:close/>
                  <a:moveTo>
                    <a:pt x="407" y="79"/>
                  </a:moveTo>
                  <a:lnTo>
                    <a:pt x="421" y="70"/>
                  </a:lnTo>
                  <a:lnTo>
                    <a:pt x="431" y="65"/>
                  </a:lnTo>
                  <a:lnTo>
                    <a:pt x="441" y="56"/>
                  </a:lnTo>
                  <a:lnTo>
                    <a:pt x="451" y="47"/>
                  </a:lnTo>
                  <a:lnTo>
                    <a:pt x="461" y="38"/>
                  </a:lnTo>
                  <a:lnTo>
                    <a:pt x="471" y="26"/>
                  </a:lnTo>
                  <a:lnTo>
                    <a:pt x="474" y="17"/>
                  </a:lnTo>
                  <a:lnTo>
                    <a:pt x="477" y="3"/>
                  </a:lnTo>
                  <a:lnTo>
                    <a:pt x="471" y="0"/>
                  </a:lnTo>
                  <a:lnTo>
                    <a:pt x="464" y="0"/>
                  </a:lnTo>
                  <a:lnTo>
                    <a:pt x="457" y="3"/>
                  </a:lnTo>
                  <a:lnTo>
                    <a:pt x="451" y="6"/>
                  </a:lnTo>
                  <a:lnTo>
                    <a:pt x="437" y="15"/>
                  </a:lnTo>
                  <a:lnTo>
                    <a:pt x="427" y="26"/>
                  </a:lnTo>
                  <a:lnTo>
                    <a:pt x="421" y="41"/>
                  </a:lnTo>
                  <a:lnTo>
                    <a:pt x="414" y="56"/>
                  </a:lnTo>
                  <a:lnTo>
                    <a:pt x="411" y="70"/>
                  </a:lnTo>
                  <a:lnTo>
                    <a:pt x="407" y="79"/>
                  </a:lnTo>
                  <a:close/>
                  <a:moveTo>
                    <a:pt x="254" y="241"/>
                  </a:moveTo>
                  <a:lnTo>
                    <a:pt x="260" y="229"/>
                  </a:lnTo>
                  <a:lnTo>
                    <a:pt x="267" y="215"/>
                  </a:lnTo>
                  <a:lnTo>
                    <a:pt x="274" y="200"/>
                  </a:lnTo>
                  <a:lnTo>
                    <a:pt x="277" y="185"/>
                  </a:lnTo>
                  <a:lnTo>
                    <a:pt x="277" y="170"/>
                  </a:lnTo>
                  <a:lnTo>
                    <a:pt x="277" y="156"/>
                  </a:lnTo>
                  <a:lnTo>
                    <a:pt x="274" y="141"/>
                  </a:lnTo>
                  <a:lnTo>
                    <a:pt x="270" y="126"/>
                  </a:lnTo>
                  <a:lnTo>
                    <a:pt x="267" y="126"/>
                  </a:lnTo>
                  <a:lnTo>
                    <a:pt x="267" y="132"/>
                  </a:lnTo>
                  <a:lnTo>
                    <a:pt x="264" y="135"/>
                  </a:lnTo>
                  <a:lnTo>
                    <a:pt x="260" y="141"/>
                  </a:lnTo>
                  <a:lnTo>
                    <a:pt x="254" y="147"/>
                  </a:lnTo>
                  <a:lnTo>
                    <a:pt x="250" y="150"/>
                  </a:lnTo>
                  <a:lnTo>
                    <a:pt x="250" y="156"/>
                  </a:lnTo>
                  <a:lnTo>
                    <a:pt x="247" y="159"/>
                  </a:lnTo>
                  <a:lnTo>
                    <a:pt x="244" y="165"/>
                  </a:lnTo>
                  <a:lnTo>
                    <a:pt x="244" y="173"/>
                  </a:lnTo>
                  <a:lnTo>
                    <a:pt x="244" y="185"/>
                  </a:lnTo>
                  <a:lnTo>
                    <a:pt x="244" y="194"/>
                  </a:lnTo>
                  <a:lnTo>
                    <a:pt x="244" y="203"/>
                  </a:lnTo>
                  <a:lnTo>
                    <a:pt x="247" y="215"/>
                  </a:lnTo>
                  <a:lnTo>
                    <a:pt x="250" y="223"/>
                  </a:lnTo>
                  <a:lnTo>
                    <a:pt x="254" y="232"/>
                  </a:lnTo>
                  <a:lnTo>
                    <a:pt x="254" y="241"/>
                  </a:lnTo>
                  <a:close/>
                  <a:moveTo>
                    <a:pt x="274" y="265"/>
                  </a:moveTo>
                  <a:lnTo>
                    <a:pt x="287" y="262"/>
                  </a:lnTo>
                  <a:lnTo>
                    <a:pt x="300" y="256"/>
                  </a:lnTo>
                  <a:lnTo>
                    <a:pt x="314" y="250"/>
                  </a:lnTo>
                  <a:lnTo>
                    <a:pt x="324" y="244"/>
                  </a:lnTo>
                  <a:lnTo>
                    <a:pt x="334" y="238"/>
                  </a:lnTo>
                  <a:lnTo>
                    <a:pt x="344" y="229"/>
                  </a:lnTo>
                  <a:lnTo>
                    <a:pt x="354" y="220"/>
                  </a:lnTo>
                  <a:lnTo>
                    <a:pt x="364" y="212"/>
                  </a:lnTo>
                  <a:lnTo>
                    <a:pt x="364" y="209"/>
                  </a:lnTo>
                  <a:lnTo>
                    <a:pt x="344" y="212"/>
                  </a:lnTo>
                  <a:lnTo>
                    <a:pt x="327" y="212"/>
                  </a:lnTo>
                  <a:lnTo>
                    <a:pt x="317" y="218"/>
                  </a:lnTo>
                  <a:lnTo>
                    <a:pt x="304" y="220"/>
                  </a:lnTo>
                  <a:lnTo>
                    <a:pt x="297" y="229"/>
                  </a:lnTo>
                  <a:lnTo>
                    <a:pt x="287" y="238"/>
                  </a:lnTo>
                  <a:lnTo>
                    <a:pt x="280" y="250"/>
                  </a:lnTo>
                  <a:lnTo>
                    <a:pt x="274" y="26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3" name="Freeform 195"/>
            <p:cNvSpPr>
              <a:spLocks/>
            </p:cNvSpPr>
            <p:nvPr/>
          </p:nvSpPr>
          <p:spPr bwMode="auto">
            <a:xfrm>
              <a:off x="1487" y="4243"/>
              <a:ext cx="47" cy="114"/>
            </a:xfrm>
            <a:custGeom>
              <a:avLst/>
              <a:gdLst>
                <a:gd name="T0" fmla="*/ 0 w 47"/>
                <a:gd name="T1" fmla="*/ 114 h 114"/>
                <a:gd name="T2" fmla="*/ 10 w 47"/>
                <a:gd name="T3" fmla="*/ 103 h 114"/>
                <a:gd name="T4" fmla="*/ 20 w 47"/>
                <a:gd name="T5" fmla="*/ 91 h 114"/>
                <a:gd name="T6" fmla="*/ 30 w 47"/>
                <a:gd name="T7" fmla="*/ 76 h 114"/>
                <a:gd name="T8" fmla="*/ 40 w 47"/>
                <a:gd name="T9" fmla="*/ 61 h 114"/>
                <a:gd name="T10" fmla="*/ 44 w 47"/>
                <a:gd name="T11" fmla="*/ 47 h 114"/>
                <a:gd name="T12" fmla="*/ 47 w 47"/>
                <a:gd name="T13" fmla="*/ 29 h 114"/>
                <a:gd name="T14" fmla="*/ 47 w 47"/>
                <a:gd name="T15" fmla="*/ 14 h 114"/>
                <a:gd name="T16" fmla="*/ 40 w 47"/>
                <a:gd name="T17" fmla="*/ 0 h 114"/>
                <a:gd name="T18" fmla="*/ 37 w 47"/>
                <a:gd name="T19" fmla="*/ 5 h 114"/>
                <a:gd name="T20" fmla="*/ 34 w 47"/>
                <a:gd name="T21" fmla="*/ 8 h 114"/>
                <a:gd name="T22" fmla="*/ 30 w 47"/>
                <a:gd name="T23" fmla="*/ 14 h 114"/>
                <a:gd name="T24" fmla="*/ 27 w 47"/>
                <a:gd name="T25" fmla="*/ 17 h 114"/>
                <a:gd name="T26" fmla="*/ 24 w 47"/>
                <a:gd name="T27" fmla="*/ 23 h 114"/>
                <a:gd name="T28" fmla="*/ 20 w 47"/>
                <a:gd name="T29" fmla="*/ 29 h 114"/>
                <a:gd name="T30" fmla="*/ 17 w 47"/>
                <a:gd name="T31" fmla="*/ 35 h 114"/>
                <a:gd name="T32" fmla="*/ 14 w 47"/>
                <a:gd name="T33" fmla="*/ 38 h 114"/>
                <a:gd name="T34" fmla="*/ 10 w 47"/>
                <a:gd name="T35" fmla="*/ 47 h 114"/>
                <a:gd name="T36" fmla="*/ 7 w 47"/>
                <a:gd name="T37" fmla="*/ 58 h 114"/>
                <a:gd name="T38" fmla="*/ 4 w 47"/>
                <a:gd name="T39" fmla="*/ 67 h 114"/>
                <a:gd name="T40" fmla="*/ 4 w 47"/>
                <a:gd name="T41" fmla="*/ 76 h 114"/>
                <a:gd name="T42" fmla="*/ 4 w 47"/>
                <a:gd name="T43" fmla="*/ 85 h 114"/>
                <a:gd name="T44" fmla="*/ 0 w 47"/>
                <a:gd name="T45" fmla="*/ 97 h 114"/>
                <a:gd name="T46" fmla="*/ 0 w 47"/>
                <a:gd name="T47" fmla="*/ 106 h 114"/>
                <a:gd name="T48" fmla="*/ 0 w 47"/>
                <a:gd name="T49" fmla="*/ 114 h 1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"/>
                <a:gd name="T76" fmla="*/ 0 h 114"/>
                <a:gd name="T77" fmla="*/ 47 w 47"/>
                <a:gd name="T78" fmla="*/ 114 h 11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" h="114">
                  <a:moveTo>
                    <a:pt x="0" y="114"/>
                  </a:moveTo>
                  <a:lnTo>
                    <a:pt x="10" y="103"/>
                  </a:lnTo>
                  <a:lnTo>
                    <a:pt x="20" y="91"/>
                  </a:lnTo>
                  <a:lnTo>
                    <a:pt x="30" y="76"/>
                  </a:lnTo>
                  <a:lnTo>
                    <a:pt x="40" y="61"/>
                  </a:lnTo>
                  <a:lnTo>
                    <a:pt x="44" y="47"/>
                  </a:lnTo>
                  <a:lnTo>
                    <a:pt x="47" y="29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7" y="5"/>
                  </a:lnTo>
                  <a:lnTo>
                    <a:pt x="34" y="8"/>
                  </a:lnTo>
                  <a:lnTo>
                    <a:pt x="30" y="14"/>
                  </a:lnTo>
                  <a:lnTo>
                    <a:pt x="27" y="17"/>
                  </a:lnTo>
                  <a:lnTo>
                    <a:pt x="24" y="23"/>
                  </a:lnTo>
                  <a:lnTo>
                    <a:pt x="20" y="29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7"/>
                  </a:lnTo>
                  <a:lnTo>
                    <a:pt x="7" y="58"/>
                  </a:lnTo>
                  <a:lnTo>
                    <a:pt x="4" y="67"/>
                  </a:lnTo>
                  <a:lnTo>
                    <a:pt x="4" y="76"/>
                  </a:lnTo>
                  <a:lnTo>
                    <a:pt x="4" y="85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4" name="Freeform 196"/>
            <p:cNvSpPr>
              <a:spLocks/>
            </p:cNvSpPr>
            <p:nvPr/>
          </p:nvSpPr>
          <p:spPr bwMode="auto">
            <a:xfrm>
              <a:off x="1614" y="4166"/>
              <a:ext cx="7" cy="85"/>
            </a:xfrm>
            <a:custGeom>
              <a:avLst/>
              <a:gdLst>
                <a:gd name="T0" fmla="*/ 4 w 7"/>
                <a:gd name="T1" fmla="*/ 85 h 85"/>
                <a:gd name="T2" fmla="*/ 7 w 7"/>
                <a:gd name="T3" fmla="*/ 74 h 85"/>
                <a:gd name="T4" fmla="*/ 7 w 7"/>
                <a:gd name="T5" fmla="*/ 62 h 85"/>
                <a:gd name="T6" fmla="*/ 7 w 7"/>
                <a:gd name="T7" fmla="*/ 53 h 85"/>
                <a:gd name="T8" fmla="*/ 7 w 7"/>
                <a:gd name="T9" fmla="*/ 41 h 85"/>
                <a:gd name="T10" fmla="*/ 7 w 7"/>
                <a:gd name="T11" fmla="*/ 32 h 85"/>
                <a:gd name="T12" fmla="*/ 7 w 7"/>
                <a:gd name="T13" fmla="*/ 21 h 85"/>
                <a:gd name="T14" fmla="*/ 7 w 7"/>
                <a:gd name="T15" fmla="*/ 12 h 85"/>
                <a:gd name="T16" fmla="*/ 4 w 7"/>
                <a:gd name="T17" fmla="*/ 0 h 85"/>
                <a:gd name="T18" fmla="*/ 4 w 7"/>
                <a:gd name="T19" fmla="*/ 12 h 85"/>
                <a:gd name="T20" fmla="*/ 0 w 7"/>
                <a:gd name="T21" fmla="*/ 21 h 85"/>
                <a:gd name="T22" fmla="*/ 0 w 7"/>
                <a:gd name="T23" fmla="*/ 32 h 85"/>
                <a:gd name="T24" fmla="*/ 0 w 7"/>
                <a:gd name="T25" fmla="*/ 41 h 85"/>
                <a:gd name="T26" fmla="*/ 0 w 7"/>
                <a:gd name="T27" fmla="*/ 53 h 85"/>
                <a:gd name="T28" fmla="*/ 0 w 7"/>
                <a:gd name="T29" fmla="*/ 62 h 85"/>
                <a:gd name="T30" fmla="*/ 4 w 7"/>
                <a:gd name="T31" fmla="*/ 74 h 85"/>
                <a:gd name="T32" fmla="*/ 4 w 7"/>
                <a:gd name="T33" fmla="*/ 8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85"/>
                <a:gd name="T53" fmla="*/ 7 w 7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85">
                  <a:moveTo>
                    <a:pt x="4" y="85"/>
                  </a:moveTo>
                  <a:lnTo>
                    <a:pt x="7" y="74"/>
                  </a:lnTo>
                  <a:lnTo>
                    <a:pt x="7" y="62"/>
                  </a:lnTo>
                  <a:lnTo>
                    <a:pt x="7" y="53"/>
                  </a:lnTo>
                  <a:lnTo>
                    <a:pt x="7" y="41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7" y="12"/>
                  </a:lnTo>
                  <a:lnTo>
                    <a:pt x="4" y="0"/>
                  </a:lnTo>
                  <a:lnTo>
                    <a:pt x="4" y="12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0" y="53"/>
                  </a:lnTo>
                  <a:lnTo>
                    <a:pt x="0" y="62"/>
                  </a:lnTo>
                  <a:lnTo>
                    <a:pt x="4" y="74"/>
                  </a:lnTo>
                  <a:lnTo>
                    <a:pt x="4" y="85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5" name="Freeform 197"/>
            <p:cNvSpPr>
              <a:spLocks/>
            </p:cNvSpPr>
            <p:nvPr/>
          </p:nvSpPr>
          <p:spPr bwMode="auto">
            <a:xfrm>
              <a:off x="1284" y="4378"/>
              <a:ext cx="60" cy="38"/>
            </a:xfrm>
            <a:custGeom>
              <a:avLst/>
              <a:gdLst>
                <a:gd name="T0" fmla="*/ 0 w 60"/>
                <a:gd name="T1" fmla="*/ 38 h 38"/>
                <a:gd name="T2" fmla="*/ 13 w 60"/>
                <a:gd name="T3" fmla="*/ 38 h 38"/>
                <a:gd name="T4" fmla="*/ 23 w 60"/>
                <a:gd name="T5" fmla="*/ 38 h 38"/>
                <a:gd name="T6" fmla="*/ 33 w 60"/>
                <a:gd name="T7" fmla="*/ 35 h 38"/>
                <a:gd name="T8" fmla="*/ 40 w 60"/>
                <a:gd name="T9" fmla="*/ 29 h 38"/>
                <a:gd name="T10" fmla="*/ 46 w 60"/>
                <a:gd name="T11" fmla="*/ 26 h 38"/>
                <a:gd name="T12" fmla="*/ 53 w 60"/>
                <a:gd name="T13" fmla="*/ 18 h 38"/>
                <a:gd name="T14" fmla="*/ 57 w 60"/>
                <a:gd name="T15" fmla="*/ 9 h 38"/>
                <a:gd name="T16" fmla="*/ 60 w 60"/>
                <a:gd name="T17" fmla="*/ 0 h 38"/>
                <a:gd name="T18" fmla="*/ 60 w 60"/>
                <a:gd name="T19" fmla="*/ 0 h 38"/>
                <a:gd name="T20" fmla="*/ 50 w 60"/>
                <a:gd name="T21" fmla="*/ 0 h 38"/>
                <a:gd name="T22" fmla="*/ 40 w 60"/>
                <a:gd name="T23" fmla="*/ 3 h 38"/>
                <a:gd name="T24" fmla="*/ 30 w 60"/>
                <a:gd name="T25" fmla="*/ 6 h 38"/>
                <a:gd name="T26" fmla="*/ 23 w 60"/>
                <a:gd name="T27" fmla="*/ 12 h 38"/>
                <a:gd name="T28" fmla="*/ 16 w 60"/>
                <a:gd name="T29" fmla="*/ 15 h 38"/>
                <a:gd name="T30" fmla="*/ 10 w 60"/>
                <a:gd name="T31" fmla="*/ 21 h 38"/>
                <a:gd name="T32" fmla="*/ 6 w 60"/>
                <a:gd name="T33" fmla="*/ 29 h 38"/>
                <a:gd name="T34" fmla="*/ 0 w 60"/>
                <a:gd name="T35" fmla="*/ 38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38"/>
                <a:gd name="T56" fmla="*/ 60 w 60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38">
                  <a:moveTo>
                    <a:pt x="0" y="38"/>
                  </a:moveTo>
                  <a:lnTo>
                    <a:pt x="13" y="38"/>
                  </a:lnTo>
                  <a:lnTo>
                    <a:pt x="23" y="38"/>
                  </a:lnTo>
                  <a:lnTo>
                    <a:pt x="33" y="35"/>
                  </a:lnTo>
                  <a:lnTo>
                    <a:pt x="40" y="29"/>
                  </a:lnTo>
                  <a:lnTo>
                    <a:pt x="46" y="26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3"/>
                  </a:lnTo>
                  <a:lnTo>
                    <a:pt x="30" y="6"/>
                  </a:lnTo>
                  <a:lnTo>
                    <a:pt x="23" y="12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6" y="29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6" name="Freeform 198"/>
            <p:cNvSpPr>
              <a:spLocks/>
            </p:cNvSpPr>
            <p:nvPr/>
          </p:nvSpPr>
          <p:spPr bwMode="auto">
            <a:xfrm>
              <a:off x="1150" y="4234"/>
              <a:ext cx="80" cy="76"/>
            </a:xfrm>
            <a:custGeom>
              <a:avLst/>
              <a:gdLst>
                <a:gd name="T0" fmla="*/ 80 w 80"/>
                <a:gd name="T1" fmla="*/ 76 h 76"/>
                <a:gd name="T2" fmla="*/ 74 w 80"/>
                <a:gd name="T3" fmla="*/ 62 h 76"/>
                <a:gd name="T4" fmla="*/ 67 w 80"/>
                <a:gd name="T5" fmla="*/ 50 h 76"/>
                <a:gd name="T6" fmla="*/ 60 w 80"/>
                <a:gd name="T7" fmla="*/ 38 h 76"/>
                <a:gd name="T8" fmla="*/ 54 w 80"/>
                <a:gd name="T9" fmla="*/ 29 h 76"/>
                <a:gd name="T10" fmla="*/ 44 w 80"/>
                <a:gd name="T11" fmla="*/ 20 h 76"/>
                <a:gd name="T12" fmla="*/ 30 w 80"/>
                <a:gd name="T13" fmla="*/ 12 h 76"/>
                <a:gd name="T14" fmla="*/ 17 w 80"/>
                <a:gd name="T15" fmla="*/ 6 h 76"/>
                <a:gd name="T16" fmla="*/ 0 w 80"/>
                <a:gd name="T17" fmla="*/ 0 h 76"/>
                <a:gd name="T18" fmla="*/ 0 w 80"/>
                <a:gd name="T19" fmla="*/ 0 h 76"/>
                <a:gd name="T20" fmla="*/ 7 w 80"/>
                <a:gd name="T21" fmla="*/ 14 h 76"/>
                <a:gd name="T22" fmla="*/ 14 w 80"/>
                <a:gd name="T23" fmla="*/ 26 h 76"/>
                <a:gd name="T24" fmla="*/ 20 w 80"/>
                <a:gd name="T25" fmla="*/ 38 h 76"/>
                <a:gd name="T26" fmla="*/ 30 w 80"/>
                <a:gd name="T27" fmla="*/ 47 h 76"/>
                <a:gd name="T28" fmla="*/ 40 w 80"/>
                <a:gd name="T29" fmla="*/ 56 h 76"/>
                <a:gd name="T30" fmla="*/ 50 w 80"/>
                <a:gd name="T31" fmla="*/ 65 h 76"/>
                <a:gd name="T32" fmla="*/ 64 w 80"/>
                <a:gd name="T33" fmla="*/ 70 h 76"/>
                <a:gd name="T34" fmla="*/ 80 w 80"/>
                <a:gd name="T35" fmla="*/ 7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6"/>
                <a:gd name="T56" fmla="*/ 80 w 80"/>
                <a:gd name="T57" fmla="*/ 76 h 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6">
                  <a:moveTo>
                    <a:pt x="80" y="76"/>
                  </a:moveTo>
                  <a:lnTo>
                    <a:pt x="74" y="62"/>
                  </a:lnTo>
                  <a:lnTo>
                    <a:pt x="67" y="50"/>
                  </a:lnTo>
                  <a:lnTo>
                    <a:pt x="60" y="38"/>
                  </a:lnTo>
                  <a:lnTo>
                    <a:pt x="54" y="29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7" y="6"/>
                  </a:lnTo>
                  <a:lnTo>
                    <a:pt x="0" y="0"/>
                  </a:lnTo>
                  <a:lnTo>
                    <a:pt x="7" y="14"/>
                  </a:lnTo>
                  <a:lnTo>
                    <a:pt x="14" y="26"/>
                  </a:lnTo>
                  <a:lnTo>
                    <a:pt x="20" y="38"/>
                  </a:lnTo>
                  <a:lnTo>
                    <a:pt x="30" y="47"/>
                  </a:lnTo>
                  <a:lnTo>
                    <a:pt x="40" y="56"/>
                  </a:lnTo>
                  <a:lnTo>
                    <a:pt x="50" y="65"/>
                  </a:lnTo>
                  <a:lnTo>
                    <a:pt x="64" y="70"/>
                  </a:lnTo>
                  <a:lnTo>
                    <a:pt x="80" y="76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7" name="Freeform 199"/>
            <p:cNvSpPr>
              <a:spLocks/>
            </p:cNvSpPr>
            <p:nvPr/>
          </p:nvSpPr>
          <p:spPr bwMode="auto">
            <a:xfrm>
              <a:off x="1307" y="4225"/>
              <a:ext cx="87" cy="68"/>
            </a:xfrm>
            <a:custGeom>
              <a:avLst/>
              <a:gdLst>
                <a:gd name="T0" fmla="*/ 87 w 87"/>
                <a:gd name="T1" fmla="*/ 68 h 68"/>
                <a:gd name="T2" fmla="*/ 77 w 87"/>
                <a:gd name="T3" fmla="*/ 59 h 68"/>
                <a:gd name="T4" fmla="*/ 70 w 87"/>
                <a:gd name="T5" fmla="*/ 47 h 68"/>
                <a:gd name="T6" fmla="*/ 60 w 87"/>
                <a:gd name="T7" fmla="*/ 38 h 68"/>
                <a:gd name="T8" fmla="*/ 50 w 87"/>
                <a:gd name="T9" fmla="*/ 29 h 68"/>
                <a:gd name="T10" fmla="*/ 37 w 87"/>
                <a:gd name="T11" fmla="*/ 23 h 68"/>
                <a:gd name="T12" fmla="*/ 27 w 87"/>
                <a:gd name="T13" fmla="*/ 15 h 68"/>
                <a:gd name="T14" fmla="*/ 13 w 87"/>
                <a:gd name="T15" fmla="*/ 9 h 68"/>
                <a:gd name="T16" fmla="*/ 0 w 87"/>
                <a:gd name="T17" fmla="*/ 0 h 68"/>
                <a:gd name="T18" fmla="*/ 0 w 87"/>
                <a:gd name="T19" fmla="*/ 0 h 68"/>
                <a:gd name="T20" fmla="*/ 3 w 87"/>
                <a:gd name="T21" fmla="*/ 18 h 68"/>
                <a:gd name="T22" fmla="*/ 10 w 87"/>
                <a:gd name="T23" fmla="*/ 32 h 68"/>
                <a:gd name="T24" fmla="*/ 17 w 87"/>
                <a:gd name="T25" fmla="*/ 41 h 68"/>
                <a:gd name="T26" fmla="*/ 27 w 87"/>
                <a:gd name="T27" fmla="*/ 50 h 68"/>
                <a:gd name="T28" fmla="*/ 40 w 87"/>
                <a:gd name="T29" fmla="*/ 59 h 68"/>
                <a:gd name="T30" fmla="*/ 54 w 87"/>
                <a:gd name="T31" fmla="*/ 62 h 68"/>
                <a:gd name="T32" fmla="*/ 67 w 87"/>
                <a:gd name="T33" fmla="*/ 68 h 68"/>
                <a:gd name="T34" fmla="*/ 87 w 87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68"/>
                <a:gd name="T56" fmla="*/ 87 w 8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68">
                  <a:moveTo>
                    <a:pt x="87" y="68"/>
                  </a:moveTo>
                  <a:lnTo>
                    <a:pt x="77" y="59"/>
                  </a:lnTo>
                  <a:lnTo>
                    <a:pt x="70" y="47"/>
                  </a:lnTo>
                  <a:lnTo>
                    <a:pt x="60" y="38"/>
                  </a:lnTo>
                  <a:lnTo>
                    <a:pt x="50" y="29"/>
                  </a:lnTo>
                  <a:lnTo>
                    <a:pt x="37" y="23"/>
                  </a:lnTo>
                  <a:lnTo>
                    <a:pt x="27" y="15"/>
                  </a:lnTo>
                  <a:lnTo>
                    <a:pt x="13" y="9"/>
                  </a:lnTo>
                  <a:lnTo>
                    <a:pt x="0" y="0"/>
                  </a:lnTo>
                  <a:lnTo>
                    <a:pt x="3" y="18"/>
                  </a:lnTo>
                  <a:lnTo>
                    <a:pt x="10" y="32"/>
                  </a:lnTo>
                  <a:lnTo>
                    <a:pt x="17" y="41"/>
                  </a:lnTo>
                  <a:lnTo>
                    <a:pt x="27" y="50"/>
                  </a:lnTo>
                  <a:lnTo>
                    <a:pt x="40" y="59"/>
                  </a:lnTo>
                  <a:lnTo>
                    <a:pt x="54" y="62"/>
                  </a:lnTo>
                  <a:lnTo>
                    <a:pt x="67" y="68"/>
                  </a:lnTo>
                  <a:lnTo>
                    <a:pt x="87" y="68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8" name="Freeform 200"/>
            <p:cNvSpPr>
              <a:spLocks/>
            </p:cNvSpPr>
            <p:nvPr/>
          </p:nvSpPr>
          <p:spPr bwMode="auto">
            <a:xfrm>
              <a:off x="1407" y="4160"/>
              <a:ext cx="127" cy="27"/>
            </a:xfrm>
            <a:custGeom>
              <a:avLst/>
              <a:gdLst>
                <a:gd name="T0" fmla="*/ 0 w 127"/>
                <a:gd name="T1" fmla="*/ 12 h 27"/>
                <a:gd name="T2" fmla="*/ 14 w 127"/>
                <a:gd name="T3" fmla="*/ 15 h 27"/>
                <a:gd name="T4" fmla="*/ 30 w 127"/>
                <a:gd name="T5" fmla="*/ 18 h 27"/>
                <a:gd name="T6" fmla="*/ 47 w 127"/>
                <a:gd name="T7" fmla="*/ 21 h 27"/>
                <a:gd name="T8" fmla="*/ 64 w 127"/>
                <a:gd name="T9" fmla="*/ 24 h 27"/>
                <a:gd name="T10" fmla="*/ 80 w 127"/>
                <a:gd name="T11" fmla="*/ 27 h 27"/>
                <a:gd name="T12" fmla="*/ 97 w 127"/>
                <a:gd name="T13" fmla="*/ 27 h 27"/>
                <a:gd name="T14" fmla="*/ 110 w 127"/>
                <a:gd name="T15" fmla="*/ 24 h 27"/>
                <a:gd name="T16" fmla="*/ 127 w 127"/>
                <a:gd name="T17" fmla="*/ 18 h 27"/>
                <a:gd name="T18" fmla="*/ 127 w 127"/>
                <a:gd name="T19" fmla="*/ 18 h 27"/>
                <a:gd name="T20" fmla="*/ 107 w 127"/>
                <a:gd name="T21" fmla="*/ 12 h 27"/>
                <a:gd name="T22" fmla="*/ 94 w 127"/>
                <a:gd name="T23" fmla="*/ 6 h 27"/>
                <a:gd name="T24" fmla="*/ 77 w 127"/>
                <a:gd name="T25" fmla="*/ 0 h 27"/>
                <a:gd name="T26" fmla="*/ 64 w 127"/>
                <a:gd name="T27" fmla="*/ 0 h 27"/>
                <a:gd name="T28" fmla="*/ 50 w 127"/>
                <a:gd name="T29" fmla="*/ 0 h 27"/>
                <a:gd name="T30" fmla="*/ 37 w 127"/>
                <a:gd name="T31" fmla="*/ 0 h 27"/>
                <a:gd name="T32" fmla="*/ 20 w 127"/>
                <a:gd name="T33" fmla="*/ 6 h 27"/>
                <a:gd name="T34" fmla="*/ 0 w 127"/>
                <a:gd name="T35" fmla="*/ 12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7"/>
                <a:gd name="T55" fmla="*/ 0 h 27"/>
                <a:gd name="T56" fmla="*/ 127 w 127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7" h="27">
                  <a:moveTo>
                    <a:pt x="0" y="12"/>
                  </a:moveTo>
                  <a:lnTo>
                    <a:pt x="14" y="15"/>
                  </a:lnTo>
                  <a:lnTo>
                    <a:pt x="30" y="18"/>
                  </a:lnTo>
                  <a:lnTo>
                    <a:pt x="47" y="21"/>
                  </a:lnTo>
                  <a:lnTo>
                    <a:pt x="64" y="24"/>
                  </a:lnTo>
                  <a:lnTo>
                    <a:pt x="80" y="27"/>
                  </a:lnTo>
                  <a:lnTo>
                    <a:pt x="97" y="27"/>
                  </a:lnTo>
                  <a:lnTo>
                    <a:pt x="110" y="24"/>
                  </a:lnTo>
                  <a:lnTo>
                    <a:pt x="127" y="18"/>
                  </a:lnTo>
                  <a:lnTo>
                    <a:pt x="107" y="12"/>
                  </a:lnTo>
                  <a:lnTo>
                    <a:pt x="94" y="6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50" y="0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79" name="Freeform 201"/>
            <p:cNvSpPr>
              <a:spLocks/>
            </p:cNvSpPr>
            <p:nvPr/>
          </p:nvSpPr>
          <p:spPr bwMode="auto">
            <a:xfrm>
              <a:off x="1537" y="3978"/>
              <a:ext cx="67" cy="73"/>
            </a:xfrm>
            <a:custGeom>
              <a:avLst/>
              <a:gdLst>
                <a:gd name="T0" fmla="*/ 0 w 67"/>
                <a:gd name="T1" fmla="*/ 73 h 73"/>
                <a:gd name="T2" fmla="*/ 17 w 67"/>
                <a:gd name="T3" fmla="*/ 67 h 73"/>
                <a:gd name="T4" fmla="*/ 30 w 67"/>
                <a:gd name="T5" fmla="*/ 59 h 73"/>
                <a:gd name="T6" fmla="*/ 40 w 67"/>
                <a:gd name="T7" fmla="*/ 53 h 73"/>
                <a:gd name="T8" fmla="*/ 47 w 67"/>
                <a:gd name="T9" fmla="*/ 44 h 73"/>
                <a:gd name="T10" fmla="*/ 54 w 67"/>
                <a:gd name="T11" fmla="*/ 35 h 73"/>
                <a:gd name="T12" fmla="*/ 57 w 67"/>
                <a:gd name="T13" fmla="*/ 26 h 73"/>
                <a:gd name="T14" fmla="*/ 64 w 67"/>
                <a:gd name="T15" fmla="*/ 15 h 73"/>
                <a:gd name="T16" fmla="*/ 67 w 67"/>
                <a:gd name="T17" fmla="*/ 0 h 73"/>
                <a:gd name="T18" fmla="*/ 54 w 67"/>
                <a:gd name="T19" fmla="*/ 3 h 73"/>
                <a:gd name="T20" fmla="*/ 40 w 67"/>
                <a:gd name="T21" fmla="*/ 9 h 73"/>
                <a:gd name="T22" fmla="*/ 30 w 67"/>
                <a:gd name="T23" fmla="*/ 17 h 73"/>
                <a:gd name="T24" fmla="*/ 24 w 67"/>
                <a:gd name="T25" fmla="*/ 29 h 73"/>
                <a:gd name="T26" fmla="*/ 14 w 67"/>
                <a:gd name="T27" fmla="*/ 38 h 73"/>
                <a:gd name="T28" fmla="*/ 10 w 67"/>
                <a:gd name="T29" fmla="*/ 50 h 73"/>
                <a:gd name="T30" fmla="*/ 4 w 67"/>
                <a:gd name="T31" fmla="*/ 62 h 73"/>
                <a:gd name="T32" fmla="*/ 0 w 67"/>
                <a:gd name="T33" fmla="*/ 73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73"/>
                <a:gd name="T53" fmla="*/ 67 w 67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73">
                  <a:moveTo>
                    <a:pt x="0" y="73"/>
                  </a:moveTo>
                  <a:lnTo>
                    <a:pt x="17" y="67"/>
                  </a:lnTo>
                  <a:lnTo>
                    <a:pt x="30" y="59"/>
                  </a:lnTo>
                  <a:lnTo>
                    <a:pt x="40" y="53"/>
                  </a:lnTo>
                  <a:lnTo>
                    <a:pt x="47" y="44"/>
                  </a:lnTo>
                  <a:lnTo>
                    <a:pt x="54" y="35"/>
                  </a:lnTo>
                  <a:lnTo>
                    <a:pt x="57" y="26"/>
                  </a:lnTo>
                  <a:lnTo>
                    <a:pt x="64" y="15"/>
                  </a:lnTo>
                  <a:lnTo>
                    <a:pt x="67" y="0"/>
                  </a:lnTo>
                  <a:lnTo>
                    <a:pt x="54" y="3"/>
                  </a:lnTo>
                  <a:lnTo>
                    <a:pt x="40" y="9"/>
                  </a:lnTo>
                  <a:lnTo>
                    <a:pt x="30" y="17"/>
                  </a:lnTo>
                  <a:lnTo>
                    <a:pt x="24" y="29"/>
                  </a:lnTo>
                  <a:lnTo>
                    <a:pt x="14" y="38"/>
                  </a:lnTo>
                  <a:lnTo>
                    <a:pt x="10" y="50"/>
                  </a:lnTo>
                  <a:lnTo>
                    <a:pt x="4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0" name="Freeform 202"/>
            <p:cNvSpPr>
              <a:spLocks/>
            </p:cNvSpPr>
            <p:nvPr/>
          </p:nvSpPr>
          <p:spPr bwMode="auto">
            <a:xfrm>
              <a:off x="1644" y="4025"/>
              <a:ext cx="47" cy="79"/>
            </a:xfrm>
            <a:custGeom>
              <a:avLst/>
              <a:gdLst>
                <a:gd name="T0" fmla="*/ 47 w 47"/>
                <a:gd name="T1" fmla="*/ 79 h 79"/>
                <a:gd name="T2" fmla="*/ 47 w 47"/>
                <a:gd name="T3" fmla="*/ 65 h 79"/>
                <a:gd name="T4" fmla="*/ 47 w 47"/>
                <a:gd name="T5" fmla="*/ 53 h 79"/>
                <a:gd name="T6" fmla="*/ 44 w 47"/>
                <a:gd name="T7" fmla="*/ 38 h 79"/>
                <a:gd name="T8" fmla="*/ 44 w 47"/>
                <a:gd name="T9" fmla="*/ 26 h 79"/>
                <a:gd name="T10" fmla="*/ 37 w 47"/>
                <a:gd name="T11" fmla="*/ 18 h 79"/>
                <a:gd name="T12" fmla="*/ 27 w 47"/>
                <a:gd name="T13" fmla="*/ 9 h 79"/>
                <a:gd name="T14" fmla="*/ 17 w 47"/>
                <a:gd name="T15" fmla="*/ 3 h 79"/>
                <a:gd name="T16" fmla="*/ 0 w 47"/>
                <a:gd name="T17" fmla="*/ 0 h 79"/>
                <a:gd name="T18" fmla="*/ 0 w 47"/>
                <a:gd name="T19" fmla="*/ 0 h 79"/>
                <a:gd name="T20" fmla="*/ 7 w 47"/>
                <a:gd name="T21" fmla="*/ 12 h 79"/>
                <a:gd name="T22" fmla="*/ 10 w 47"/>
                <a:gd name="T23" fmla="*/ 20 h 79"/>
                <a:gd name="T24" fmla="*/ 14 w 47"/>
                <a:gd name="T25" fmla="*/ 29 h 79"/>
                <a:gd name="T26" fmla="*/ 17 w 47"/>
                <a:gd name="T27" fmla="*/ 38 h 79"/>
                <a:gd name="T28" fmla="*/ 24 w 47"/>
                <a:gd name="T29" fmla="*/ 47 h 79"/>
                <a:gd name="T30" fmla="*/ 27 w 47"/>
                <a:gd name="T31" fmla="*/ 59 h 79"/>
                <a:gd name="T32" fmla="*/ 37 w 47"/>
                <a:gd name="T33" fmla="*/ 68 h 79"/>
                <a:gd name="T34" fmla="*/ 47 w 47"/>
                <a:gd name="T35" fmla="*/ 79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79"/>
                <a:gd name="T56" fmla="*/ 47 w 47"/>
                <a:gd name="T57" fmla="*/ 79 h 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79">
                  <a:moveTo>
                    <a:pt x="47" y="79"/>
                  </a:moveTo>
                  <a:lnTo>
                    <a:pt x="47" y="65"/>
                  </a:lnTo>
                  <a:lnTo>
                    <a:pt x="47" y="53"/>
                  </a:lnTo>
                  <a:lnTo>
                    <a:pt x="44" y="38"/>
                  </a:lnTo>
                  <a:lnTo>
                    <a:pt x="44" y="26"/>
                  </a:lnTo>
                  <a:lnTo>
                    <a:pt x="37" y="18"/>
                  </a:lnTo>
                  <a:lnTo>
                    <a:pt x="27" y="9"/>
                  </a:lnTo>
                  <a:lnTo>
                    <a:pt x="17" y="3"/>
                  </a:lnTo>
                  <a:lnTo>
                    <a:pt x="0" y="0"/>
                  </a:lnTo>
                  <a:lnTo>
                    <a:pt x="7" y="12"/>
                  </a:lnTo>
                  <a:lnTo>
                    <a:pt x="10" y="20"/>
                  </a:lnTo>
                  <a:lnTo>
                    <a:pt x="14" y="29"/>
                  </a:lnTo>
                  <a:lnTo>
                    <a:pt x="17" y="38"/>
                  </a:lnTo>
                  <a:lnTo>
                    <a:pt x="24" y="47"/>
                  </a:lnTo>
                  <a:lnTo>
                    <a:pt x="27" y="59"/>
                  </a:lnTo>
                  <a:lnTo>
                    <a:pt x="37" y="68"/>
                  </a:lnTo>
                  <a:lnTo>
                    <a:pt x="47" y="79"/>
                  </a:lnTo>
                  <a:close/>
                </a:path>
              </a:pathLst>
            </a:custGeom>
            <a:solidFill>
              <a:srgbClr val="FC14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1" name="Freeform 203"/>
            <p:cNvSpPr>
              <a:spLocks/>
            </p:cNvSpPr>
            <p:nvPr/>
          </p:nvSpPr>
          <p:spPr bwMode="auto">
            <a:xfrm>
              <a:off x="1207" y="2977"/>
              <a:ext cx="110" cy="239"/>
            </a:xfrm>
            <a:custGeom>
              <a:avLst/>
              <a:gdLst>
                <a:gd name="T0" fmla="*/ 110 w 110"/>
                <a:gd name="T1" fmla="*/ 239 h 239"/>
                <a:gd name="T2" fmla="*/ 100 w 110"/>
                <a:gd name="T3" fmla="*/ 221 h 239"/>
                <a:gd name="T4" fmla="*/ 90 w 110"/>
                <a:gd name="T5" fmla="*/ 189 h 239"/>
                <a:gd name="T6" fmla="*/ 73 w 110"/>
                <a:gd name="T7" fmla="*/ 153 h 239"/>
                <a:gd name="T8" fmla="*/ 57 w 110"/>
                <a:gd name="T9" fmla="*/ 112 h 239"/>
                <a:gd name="T10" fmla="*/ 40 w 110"/>
                <a:gd name="T11" fmla="*/ 71 h 239"/>
                <a:gd name="T12" fmla="*/ 27 w 110"/>
                <a:gd name="T13" fmla="*/ 36 h 239"/>
                <a:gd name="T14" fmla="*/ 13 w 110"/>
                <a:gd name="T15" fmla="*/ 9 h 239"/>
                <a:gd name="T16" fmla="*/ 3 w 110"/>
                <a:gd name="T17" fmla="*/ 0 h 239"/>
                <a:gd name="T18" fmla="*/ 0 w 110"/>
                <a:gd name="T19" fmla="*/ 0 h 239"/>
                <a:gd name="T20" fmla="*/ 7 w 110"/>
                <a:gd name="T21" fmla="*/ 6 h 239"/>
                <a:gd name="T22" fmla="*/ 10 w 110"/>
                <a:gd name="T23" fmla="*/ 12 h 239"/>
                <a:gd name="T24" fmla="*/ 10 w 110"/>
                <a:gd name="T25" fmla="*/ 21 h 239"/>
                <a:gd name="T26" fmla="*/ 7 w 110"/>
                <a:gd name="T27" fmla="*/ 33 h 239"/>
                <a:gd name="T28" fmla="*/ 7 w 110"/>
                <a:gd name="T29" fmla="*/ 42 h 239"/>
                <a:gd name="T30" fmla="*/ 7 w 110"/>
                <a:gd name="T31" fmla="*/ 53 h 239"/>
                <a:gd name="T32" fmla="*/ 3 w 110"/>
                <a:gd name="T33" fmla="*/ 62 h 239"/>
                <a:gd name="T34" fmla="*/ 7 w 110"/>
                <a:gd name="T35" fmla="*/ 71 h 239"/>
                <a:gd name="T36" fmla="*/ 7 w 110"/>
                <a:gd name="T37" fmla="*/ 77 h 239"/>
                <a:gd name="T38" fmla="*/ 7 w 110"/>
                <a:gd name="T39" fmla="*/ 80 h 239"/>
                <a:gd name="T40" fmla="*/ 10 w 110"/>
                <a:gd name="T41" fmla="*/ 83 h 239"/>
                <a:gd name="T42" fmla="*/ 13 w 110"/>
                <a:gd name="T43" fmla="*/ 86 h 239"/>
                <a:gd name="T44" fmla="*/ 13 w 110"/>
                <a:gd name="T45" fmla="*/ 89 h 239"/>
                <a:gd name="T46" fmla="*/ 17 w 110"/>
                <a:gd name="T47" fmla="*/ 95 h 239"/>
                <a:gd name="T48" fmla="*/ 17 w 110"/>
                <a:gd name="T49" fmla="*/ 98 h 239"/>
                <a:gd name="T50" fmla="*/ 20 w 110"/>
                <a:gd name="T51" fmla="*/ 101 h 239"/>
                <a:gd name="T52" fmla="*/ 30 w 110"/>
                <a:gd name="T53" fmla="*/ 121 h 239"/>
                <a:gd name="T54" fmla="*/ 37 w 110"/>
                <a:gd name="T55" fmla="*/ 142 h 239"/>
                <a:gd name="T56" fmla="*/ 43 w 110"/>
                <a:gd name="T57" fmla="*/ 159 h 239"/>
                <a:gd name="T58" fmla="*/ 53 w 110"/>
                <a:gd name="T59" fmla="*/ 177 h 239"/>
                <a:gd name="T60" fmla="*/ 63 w 110"/>
                <a:gd name="T61" fmla="*/ 192 h 239"/>
                <a:gd name="T62" fmla="*/ 73 w 110"/>
                <a:gd name="T63" fmla="*/ 206 h 239"/>
                <a:gd name="T64" fmla="*/ 90 w 110"/>
                <a:gd name="T65" fmla="*/ 224 h 239"/>
                <a:gd name="T66" fmla="*/ 110 w 110"/>
                <a:gd name="T67" fmla="*/ 239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239"/>
                <a:gd name="T104" fmla="*/ 110 w 110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239">
                  <a:moveTo>
                    <a:pt x="110" y="239"/>
                  </a:moveTo>
                  <a:lnTo>
                    <a:pt x="100" y="221"/>
                  </a:lnTo>
                  <a:lnTo>
                    <a:pt x="90" y="189"/>
                  </a:lnTo>
                  <a:lnTo>
                    <a:pt x="73" y="153"/>
                  </a:lnTo>
                  <a:lnTo>
                    <a:pt x="57" y="112"/>
                  </a:lnTo>
                  <a:lnTo>
                    <a:pt x="40" y="71"/>
                  </a:lnTo>
                  <a:lnTo>
                    <a:pt x="27" y="36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6"/>
                  </a:lnTo>
                  <a:lnTo>
                    <a:pt x="10" y="12"/>
                  </a:lnTo>
                  <a:lnTo>
                    <a:pt x="10" y="21"/>
                  </a:lnTo>
                  <a:lnTo>
                    <a:pt x="7" y="33"/>
                  </a:lnTo>
                  <a:lnTo>
                    <a:pt x="7" y="42"/>
                  </a:lnTo>
                  <a:lnTo>
                    <a:pt x="7" y="53"/>
                  </a:lnTo>
                  <a:lnTo>
                    <a:pt x="3" y="62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7" y="80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9"/>
                  </a:lnTo>
                  <a:lnTo>
                    <a:pt x="17" y="95"/>
                  </a:lnTo>
                  <a:lnTo>
                    <a:pt x="17" y="98"/>
                  </a:lnTo>
                  <a:lnTo>
                    <a:pt x="20" y="101"/>
                  </a:lnTo>
                  <a:lnTo>
                    <a:pt x="30" y="121"/>
                  </a:lnTo>
                  <a:lnTo>
                    <a:pt x="37" y="142"/>
                  </a:lnTo>
                  <a:lnTo>
                    <a:pt x="43" y="159"/>
                  </a:lnTo>
                  <a:lnTo>
                    <a:pt x="53" y="177"/>
                  </a:lnTo>
                  <a:lnTo>
                    <a:pt x="63" y="192"/>
                  </a:lnTo>
                  <a:lnTo>
                    <a:pt x="73" y="206"/>
                  </a:lnTo>
                  <a:lnTo>
                    <a:pt x="90" y="224"/>
                  </a:lnTo>
                  <a:lnTo>
                    <a:pt x="110" y="239"/>
                  </a:lnTo>
                  <a:close/>
                </a:path>
              </a:pathLst>
            </a:custGeom>
            <a:solidFill>
              <a:srgbClr val="F4FC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4580" name="Picture 204" descr="P2220028"/>
          <p:cNvPicPr>
            <a:picLocks noChangeAspect="1" noChangeArrowheads="1"/>
          </p:cNvPicPr>
          <p:nvPr/>
        </p:nvPicPr>
        <p:blipFill>
          <a:blip r:embed="rId2"/>
          <a:srcRect l="17523" t="3844" r="8788"/>
          <a:stretch>
            <a:fillRect/>
          </a:stretch>
        </p:blipFill>
        <p:spPr bwMode="auto">
          <a:xfrm>
            <a:off x="5149850" y="3482975"/>
            <a:ext cx="2835275" cy="3375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4581" name="Picture 207" descr="P2220045"/>
          <p:cNvPicPr>
            <a:picLocks noChangeAspect="1" noChangeArrowheads="1"/>
          </p:cNvPicPr>
          <p:nvPr/>
        </p:nvPicPr>
        <p:blipFill>
          <a:blip r:embed="rId3"/>
          <a:srcRect l="2681" t="4094" r="15993"/>
          <a:stretch>
            <a:fillRect/>
          </a:stretch>
        </p:blipFill>
        <p:spPr bwMode="auto">
          <a:xfrm>
            <a:off x="1104900" y="2273300"/>
            <a:ext cx="2744788" cy="3160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2140</TotalTime>
  <Words>183</Words>
  <Application>Microsoft Office PowerPoint</Application>
  <PresentationFormat>Экран (4:3)</PresentationFormat>
  <Paragraphs>50</Paragraphs>
  <Slides>14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Оформление по умолчанию</vt:lpstr>
      <vt:lpstr>Документ</vt:lpstr>
      <vt:lpstr> </vt:lpstr>
      <vt:lpstr>“Ел укучысы”  бәйгесе</vt:lpstr>
      <vt:lpstr>Туган авылым - Шәдче башы </vt:lpstr>
      <vt:lpstr>Сый- нигъмәткә бай туган ягым</vt:lpstr>
      <vt:lpstr> </vt:lpstr>
      <vt:lpstr>Апам – ярдәмчем минем</vt:lpstr>
      <vt:lpstr> Үрнәк абый ич мин, энемә.</vt:lpstr>
      <vt:lpstr>Без сыйныфта 9 укучы</vt:lpstr>
      <vt:lpstr>Мин чаңгыда шуарга яратам</vt:lpstr>
      <vt:lpstr>Биергә дә яратам</vt:lpstr>
      <vt:lpstr>Шашкадан икенче урын алдым</vt:lpstr>
      <vt:lpstr>Хайваннарны яратам</vt:lpstr>
      <vt:lpstr>Слайд 13</vt:lpstr>
      <vt:lpstr>Сыйныф җитәкчем-Гүзәния апа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Үткәне   булмаган   халыкның  киләчәге    булмас</dc:title>
  <dc:creator>Юлбат</dc:creator>
  <cp:lastModifiedBy>Николаев Н.В.</cp:lastModifiedBy>
  <cp:revision>157</cp:revision>
  <dcterms:created xsi:type="dcterms:W3CDTF">2008-02-04T05:59:40Z</dcterms:created>
  <dcterms:modified xsi:type="dcterms:W3CDTF">2012-04-26T09:22:10Z</dcterms:modified>
</cp:coreProperties>
</file>