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380" t="25219" r="48811" b="26547"/>
          <a:stretch>
            <a:fillRect/>
          </a:stretch>
        </p:blipFill>
        <p:spPr bwMode="auto">
          <a:xfrm>
            <a:off x="323527" y="404664"/>
            <a:ext cx="7538797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933" t="24235" r="48811" b="25563"/>
          <a:stretch>
            <a:fillRect/>
          </a:stretch>
        </p:blipFill>
        <p:spPr bwMode="auto">
          <a:xfrm>
            <a:off x="323528" y="620688"/>
            <a:ext cx="741400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t="25219" r="49365" b="27532"/>
          <a:stretch>
            <a:fillRect/>
          </a:stretch>
        </p:blipFill>
        <p:spPr bwMode="auto">
          <a:xfrm>
            <a:off x="683568" y="1556792"/>
            <a:ext cx="6588224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503" t="24235" r="48811" b="26547"/>
          <a:stretch>
            <a:fillRect/>
          </a:stretch>
        </p:blipFill>
        <p:spPr bwMode="auto">
          <a:xfrm>
            <a:off x="611560" y="692696"/>
            <a:ext cx="761428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3528" y="5373216"/>
            <a:ext cx="75673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Оформление: чётких требований как в прошлый год нет, </a:t>
            </a:r>
          </a:p>
          <a:p>
            <a:r>
              <a:rPr lang="ru-RU" dirty="0" smtClean="0"/>
              <a:t>обратить внимание на преимущественно светлый цвет, нейтральные тона </a:t>
            </a:r>
          </a:p>
          <a:p>
            <a:r>
              <a:rPr lang="ru-RU" dirty="0" smtClean="0"/>
              <a:t>и выработать общий подход по школе, если не будет рекомендаций </a:t>
            </a:r>
          </a:p>
          <a:p>
            <a:r>
              <a:rPr lang="ru-RU" dirty="0" smtClean="0"/>
              <a:t>дополнительных по РТ!!!!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8811" b="24578"/>
          <a:stretch>
            <a:fillRect/>
          </a:stretch>
        </p:blipFill>
        <p:spPr bwMode="auto">
          <a:xfrm>
            <a:off x="323528" y="764704"/>
            <a:ext cx="8197209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380" t="24235" r="48258" b="24578"/>
          <a:stretch>
            <a:fillRect/>
          </a:stretch>
        </p:blipFill>
        <p:spPr bwMode="auto">
          <a:xfrm>
            <a:off x="251520" y="836712"/>
            <a:ext cx="806489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933" t="25219" r="49365" b="25563"/>
          <a:stretch>
            <a:fillRect/>
          </a:stretch>
        </p:blipFill>
        <p:spPr bwMode="auto">
          <a:xfrm>
            <a:off x="611559" y="1052736"/>
            <a:ext cx="7920881" cy="45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380" t="24235" r="48811" b="24578"/>
          <a:stretch>
            <a:fillRect/>
          </a:stretch>
        </p:blipFill>
        <p:spPr bwMode="auto">
          <a:xfrm>
            <a:off x="467544" y="1124744"/>
            <a:ext cx="7632848" cy="441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1380" t="24235" r="48811" b="23594"/>
          <a:stretch>
            <a:fillRect/>
          </a:stretch>
        </p:blipFill>
        <p:spPr bwMode="auto">
          <a:xfrm>
            <a:off x="179511" y="908720"/>
            <a:ext cx="794805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 t="24407" r="48340" b="25391"/>
          <a:stretch>
            <a:fillRect/>
          </a:stretch>
        </p:blipFill>
        <p:spPr bwMode="auto">
          <a:xfrm>
            <a:off x="755576" y="620688"/>
            <a:ext cx="790776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59632" y="4509120"/>
            <a:ext cx="6821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Дорожная карта – ответственный за работу – МО РТ, школы только </a:t>
            </a:r>
          </a:p>
          <a:p>
            <a:r>
              <a:rPr lang="ru-RU" dirty="0" smtClean="0"/>
              <a:t>руководствуются и ориентируются на дату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t="23250" r="48258" b="24579"/>
          <a:stretch>
            <a:fillRect/>
          </a:stretch>
        </p:blipFill>
        <p:spPr bwMode="auto">
          <a:xfrm>
            <a:off x="179511" y="620688"/>
            <a:ext cx="8637591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8258" b="26547"/>
          <a:stretch>
            <a:fillRect/>
          </a:stretch>
        </p:blipFill>
        <p:spPr bwMode="auto">
          <a:xfrm>
            <a:off x="539552" y="260648"/>
            <a:ext cx="7326074" cy="391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8444" y="4365104"/>
            <a:ext cx="90506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стандартном – цифровые лаборатории объединены в одну, в профильном- </a:t>
            </a:r>
          </a:p>
          <a:p>
            <a:r>
              <a:rPr lang="ru-RU" dirty="0" smtClean="0"/>
              <a:t>по предметам. Выбор лаборатории её уровня будет осуществлён субъектом РФ</a:t>
            </a:r>
          </a:p>
          <a:p>
            <a:r>
              <a:rPr lang="ru-RU" dirty="0" smtClean="0"/>
              <a:t>Закупки будут централизованные, а мебель за счёт собственных дополнительных средств</a:t>
            </a:r>
          </a:p>
          <a:p>
            <a:r>
              <a:rPr lang="ru-RU" dirty="0" smtClean="0"/>
              <a:t>Ориентировочно срок поставки июль – август 2021 г.</a:t>
            </a:r>
          </a:p>
          <a:p>
            <a:r>
              <a:rPr lang="ru-RU" dirty="0" smtClean="0"/>
              <a:t>До поставки оборудования в кабинете химии должны быть работоспособные вытяжки, </a:t>
            </a:r>
          </a:p>
          <a:p>
            <a:r>
              <a:rPr lang="ru-RU" dirty="0" smtClean="0"/>
              <a:t>соответствующий требованиям стандарта и шкафы для хранения реактивов!!!!</a:t>
            </a:r>
          </a:p>
          <a:p>
            <a:r>
              <a:rPr lang="ru-RU" dirty="0" smtClean="0"/>
              <a:t>Отслеживать качество поставки комплектов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8811" b="24578"/>
          <a:stretch>
            <a:fillRect/>
          </a:stretch>
        </p:blipFill>
        <p:spPr bwMode="auto">
          <a:xfrm>
            <a:off x="395536" y="980728"/>
            <a:ext cx="794104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7544" y="5661248"/>
            <a:ext cx="8251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Подписаться в </a:t>
            </a:r>
            <a:r>
              <a:rPr lang="ru-RU" dirty="0" err="1" smtClean="0"/>
              <a:t>соц</a:t>
            </a:r>
            <a:r>
              <a:rPr lang="ru-RU" dirty="0" smtClean="0"/>
              <a:t> сетях, сделать вкладку на сайте и освещать весь ход работы!!!!</a:t>
            </a:r>
          </a:p>
          <a:p>
            <a:r>
              <a:rPr lang="ru-RU" dirty="0" smtClean="0"/>
              <a:t>Использовать сетевую форму реализации ООП и </a:t>
            </a:r>
            <a:r>
              <a:rPr lang="ru-RU" dirty="0" err="1" smtClean="0"/>
              <a:t>Доп</a:t>
            </a:r>
            <a:r>
              <a:rPr lang="ru-RU" dirty="0" smtClean="0"/>
              <a:t> программы обязательно!!!</a:t>
            </a:r>
          </a:p>
          <a:p>
            <a:r>
              <a:rPr lang="ru-RU" dirty="0" smtClean="0"/>
              <a:t>Сайты тоже будут </a:t>
            </a:r>
            <a:r>
              <a:rPr lang="ru-RU" dirty="0" err="1" smtClean="0"/>
              <a:t>мониторить</a:t>
            </a:r>
            <a:r>
              <a:rPr lang="ru-RU" dirty="0" smtClean="0"/>
              <a:t>!!!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25219" r="48811" b="25563"/>
          <a:stretch>
            <a:fillRect/>
          </a:stretch>
        </p:blipFill>
        <p:spPr bwMode="auto">
          <a:xfrm>
            <a:off x="561175" y="1412776"/>
            <a:ext cx="8125483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380" t="24235" r="48258" b="24578"/>
          <a:stretch>
            <a:fillRect/>
          </a:stretch>
        </p:blipFill>
        <p:spPr bwMode="auto">
          <a:xfrm>
            <a:off x="377534" y="836712"/>
            <a:ext cx="793888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26204" r="48257" b="24578"/>
          <a:stretch>
            <a:fillRect/>
          </a:stretch>
        </p:blipFill>
        <p:spPr bwMode="auto">
          <a:xfrm>
            <a:off x="899592" y="1340768"/>
            <a:ext cx="673224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660" t="24235" r="48258" b="25563"/>
          <a:stretch>
            <a:fillRect/>
          </a:stretch>
        </p:blipFill>
        <p:spPr bwMode="auto">
          <a:xfrm>
            <a:off x="1117824" y="908720"/>
            <a:ext cx="766613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71600" y="4941168"/>
            <a:ext cx="74378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Фотомониторинг</a:t>
            </a:r>
            <a:r>
              <a:rPr lang="ru-RU" dirty="0" smtClean="0"/>
              <a:t> будет проводится </a:t>
            </a:r>
            <a:r>
              <a:rPr lang="ru-RU" dirty="0" err="1" smtClean="0"/>
              <a:t>Минпросвещением</a:t>
            </a:r>
            <a:r>
              <a:rPr lang="ru-RU" dirty="0" smtClean="0"/>
              <a:t> РФ!!!!</a:t>
            </a:r>
          </a:p>
          <a:p>
            <a:r>
              <a:rPr lang="ru-RU" dirty="0" smtClean="0"/>
              <a:t>На сайте можно разместить бренд Точки роста уже сейчас в соответствии</a:t>
            </a:r>
          </a:p>
          <a:p>
            <a:r>
              <a:rPr lang="ru-RU" dirty="0" smtClean="0"/>
              <a:t> с метод рекомендациями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t="24235" r="48258" b="25563"/>
          <a:stretch>
            <a:fillRect/>
          </a:stretch>
        </p:blipFill>
        <p:spPr bwMode="auto">
          <a:xfrm>
            <a:off x="791610" y="980728"/>
            <a:ext cx="778827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475656" y="5445224"/>
            <a:ext cx="6340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Обратить внимание на  неудачные примеры оформления!!!!!!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380" t="24235" r="48811" b="25563"/>
          <a:stretch>
            <a:fillRect/>
          </a:stretch>
        </p:blipFill>
        <p:spPr bwMode="auto">
          <a:xfrm>
            <a:off x="467543" y="404664"/>
            <a:ext cx="8259741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3040" t="24235" r="48811" b="26547"/>
          <a:stretch>
            <a:fillRect/>
          </a:stretch>
        </p:blipFill>
        <p:spPr bwMode="auto">
          <a:xfrm>
            <a:off x="395536" y="1772816"/>
            <a:ext cx="626469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175</Words>
  <Application>Microsoft Office PowerPoint</Application>
  <PresentationFormat>Экран (4:3)</PresentationFormat>
  <Paragraphs>20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9</cp:revision>
  <dcterms:created xsi:type="dcterms:W3CDTF">2021-02-04T08:41:46Z</dcterms:created>
  <dcterms:modified xsi:type="dcterms:W3CDTF">2021-02-04T09:29:44Z</dcterms:modified>
</cp:coreProperties>
</file>