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258" b="24578"/>
          <a:stretch>
            <a:fillRect/>
          </a:stretch>
        </p:blipFill>
        <p:spPr bwMode="auto">
          <a:xfrm>
            <a:off x="467544" y="980728"/>
            <a:ext cx="828583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811" b="25563"/>
          <a:stretch>
            <a:fillRect/>
          </a:stretch>
        </p:blipFill>
        <p:spPr bwMode="auto">
          <a:xfrm>
            <a:off x="467544" y="620688"/>
            <a:ext cx="705201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4581128"/>
            <a:ext cx="80751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ЭТО чек-лист </a:t>
            </a:r>
            <a:r>
              <a:rPr lang="ru-RU" dirty="0" smtClean="0"/>
              <a:t>для </a:t>
            </a:r>
            <a:r>
              <a:rPr lang="ru-RU" dirty="0" smtClean="0"/>
              <a:t>школы!!!</a:t>
            </a:r>
          </a:p>
          <a:p>
            <a:r>
              <a:rPr lang="ru-RU" dirty="0" smtClean="0"/>
              <a:t>Обязательно должен быть:</a:t>
            </a:r>
          </a:p>
          <a:p>
            <a:r>
              <a:rPr lang="ru-RU" dirty="0" smtClean="0"/>
              <a:t>Приказ о назначении ответственного, внести изменения ООП </a:t>
            </a:r>
          </a:p>
          <a:p>
            <a:r>
              <a:rPr lang="ru-RU" dirty="0" smtClean="0"/>
              <a:t>и в программу </a:t>
            </a:r>
            <a:r>
              <a:rPr lang="ru-RU" dirty="0" err="1" smtClean="0"/>
              <a:t>доп</a:t>
            </a:r>
            <a:r>
              <a:rPr lang="ru-RU" dirty="0" smtClean="0"/>
              <a:t> образования, изменения в локальные акты, </a:t>
            </a:r>
          </a:p>
          <a:p>
            <a:r>
              <a:rPr lang="ru-RU" dirty="0" smtClean="0"/>
              <a:t>предусмотреть в стимулирующих выплатах надбавки за работу.</a:t>
            </a:r>
          </a:p>
          <a:p>
            <a:r>
              <a:rPr lang="ru-RU" dirty="0" smtClean="0"/>
              <a:t>Уже сейчас нужно сделать вкладку на сайте и все нормативные  документы РФ, </a:t>
            </a:r>
          </a:p>
          <a:p>
            <a:r>
              <a:rPr lang="ru-RU" dirty="0" smtClean="0"/>
              <a:t>РТ и школы.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811" b="24578"/>
          <a:stretch>
            <a:fillRect/>
          </a:stretch>
        </p:blipFill>
        <p:spPr bwMode="auto">
          <a:xfrm>
            <a:off x="539552" y="836712"/>
            <a:ext cx="7625183" cy="428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55576" y="5229200"/>
            <a:ext cx="8108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Центр Точка Роста – не отдельный компонент, а встроен в деятельность школы!!!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811" b="25563"/>
          <a:stretch>
            <a:fillRect/>
          </a:stretch>
        </p:blipFill>
        <p:spPr bwMode="auto">
          <a:xfrm>
            <a:off x="755575" y="1052736"/>
            <a:ext cx="7443789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87624" y="5517232"/>
            <a:ext cx="705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Обратить внимание на показатели  и обязательное их достижение!!!!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t="25219" r="48811" b="24579"/>
          <a:stretch>
            <a:fillRect/>
          </a:stretch>
        </p:blipFill>
        <p:spPr bwMode="auto">
          <a:xfrm>
            <a:off x="395535" y="1052736"/>
            <a:ext cx="757438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257" b="24578"/>
          <a:stretch>
            <a:fillRect/>
          </a:stretch>
        </p:blipFill>
        <p:spPr bwMode="auto">
          <a:xfrm>
            <a:off x="928692" y="764704"/>
            <a:ext cx="763850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t="26203" r="48811" b="25563"/>
          <a:stretch>
            <a:fillRect/>
          </a:stretch>
        </p:blipFill>
        <p:spPr bwMode="auto">
          <a:xfrm>
            <a:off x="755575" y="1484784"/>
            <a:ext cx="706800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9918" b="25563"/>
          <a:stretch>
            <a:fillRect/>
          </a:stretch>
        </p:blipFill>
        <p:spPr bwMode="auto">
          <a:xfrm>
            <a:off x="611560" y="1268760"/>
            <a:ext cx="76661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107" t="25219" r="49365" b="24579"/>
          <a:stretch>
            <a:fillRect/>
          </a:stretch>
        </p:blipFill>
        <p:spPr bwMode="auto">
          <a:xfrm>
            <a:off x="555839" y="1124744"/>
            <a:ext cx="7544553" cy="429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330" t="25219" r="48811" b="24579"/>
          <a:stretch>
            <a:fillRect/>
          </a:stretch>
        </p:blipFill>
        <p:spPr bwMode="auto">
          <a:xfrm>
            <a:off x="323528" y="764704"/>
            <a:ext cx="826793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257" b="24235"/>
          <a:stretch>
            <a:fillRect/>
          </a:stretch>
        </p:blipFill>
        <p:spPr bwMode="auto">
          <a:xfrm>
            <a:off x="899592" y="1124744"/>
            <a:ext cx="771613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107" t="24235" r="48258" b="25563"/>
          <a:stretch>
            <a:fillRect/>
          </a:stretch>
        </p:blipFill>
        <p:spPr bwMode="auto">
          <a:xfrm>
            <a:off x="323528" y="1196752"/>
            <a:ext cx="7880033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553" t="24235" r="48811" b="24578"/>
          <a:stretch>
            <a:fillRect/>
          </a:stretch>
        </p:blipFill>
        <p:spPr bwMode="auto">
          <a:xfrm>
            <a:off x="266108" y="620688"/>
            <a:ext cx="8122315" cy="461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811" b="24578"/>
          <a:stretch>
            <a:fillRect/>
          </a:stretch>
        </p:blipFill>
        <p:spPr bwMode="auto">
          <a:xfrm>
            <a:off x="323527" y="692696"/>
            <a:ext cx="822552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53" t="24609" r="49084" b="25189"/>
          <a:stretch>
            <a:fillRect/>
          </a:stretch>
        </p:blipFill>
        <p:spPr bwMode="auto">
          <a:xfrm>
            <a:off x="395535" y="476672"/>
            <a:ext cx="732363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258" b="25563"/>
          <a:stretch>
            <a:fillRect/>
          </a:stretch>
        </p:blipFill>
        <p:spPr bwMode="auto">
          <a:xfrm>
            <a:off x="539551" y="836712"/>
            <a:ext cx="758060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76</Words>
  <Application>Microsoft Office PowerPoint</Application>
  <PresentationFormat>Экран (4:3)</PresentationFormat>
  <Paragraphs>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7</cp:revision>
  <dcterms:created xsi:type="dcterms:W3CDTF">2021-02-04T08:05:45Z</dcterms:created>
  <dcterms:modified xsi:type="dcterms:W3CDTF">2021-02-04T09:38:14Z</dcterms:modified>
</cp:coreProperties>
</file>