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1" r:id="rId4"/>
    <p:sldId id="262" r:id="rId5"/>
    <p:sldId id="258" r:id="rId6"/>
    <p:sldId id="263" r:id="rId7"/>
    <p:sldId id="264" r:id="rId8"/>
    <p:sldId id="265" r:id="rId9"/>
    <p:sldId id="266" r:id="rId10"/>
    <p:sldId id="268" r:id="rId11"/>
    <p:sldId id="267" r:id="rId12"/>
    <p:sldId id="269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4143380"/>
            <a:ext cx="8305800" cy="1785950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РФ РТ </a:t>
            </a:r>
            <a:r>
              <a:rPr lang="ru-RU" dirty="0" err="1" smtClean="0"/>
              <a:t>г.Мамадыш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МБОУ «Лицей №2 им. </a:t>
            </a:r>
            <a:r>
              <a:rPr lang="ru-RU" dirty="0" err="1" smtClean="0"/>
              <a:t>ак</a:t>
            </a:r>
            <a:r>
              <a:rPr lang="ru-RU" dirty="0" smtClean="0"/>
              <a:t>. К.А. Валиева </a:t>
            </a:r>
            <a:r>
              <a:rPr lang="ru-RU" dirty="0" err="1" smtClean="0"/>
              <a:t>г.Мамадыш</a:t>
            </a:r>
            <a:r>
              <a:rPr lang="ru-RU" dirty="0" smtClean="0"/>
              <a:t>»</a:t>
            </a:r>
            <a:br>
              <a:rPr lang="ru-RU" dirty="0" smtClean="0"/>
            </a:br>
            <a:r>
              <a:rPr lang="ru-RU" dirty="0" smtClean="0"/>
              <a:t>ШСК: «ЧЕМПИОН</a:t>
            </a:r>
            <a:r>
              <a:rPr lang="ru-RU" dirty="0" smtClean="0"/>
              <a:t>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>
                <a:solidFill>
                  <a:schemeClr val="bg1"/>
                </a:solidFill>
              </a:rPr>
              <a:t>Руководители </a:t>
            </a:r>
            <a:r>
              <a:rPr lang="ru-RU" sz="3200" dirty="0" smtClean="0">
                <a:solidFill>
                  <a:schemeClr val="bg1"/>
                </a:solidFill>
              </a:rPr>
              <a:t>ШСК</a:t>
            </a:r>
            <a:r>
              <a:rPr lang="ru-RU" sz="3200" dirty="0" smtClean="0">
                <a:solidFill>
                  <a:schemeClr val="bg1"/>
                </a:solidFill>
              </a:rPr>
              <a:t>:</a:t>
            </a:r>
            <a:r>
              <a:rPr lang="ru-RU" sz="3200" dirty="0" smtClean="0">
                <a:solidFill>
                  <a:schemeClr val="bg1"/>
                </a:solidFill>
              </a:rPr>
              <a:t/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>Гадиева Ирина В</a:t>
            </a:r>
            <a:r>
              <a:rPr lang="ru-RU" sz="3200" dirty="0" smtClean="0">
                <a:solidFill>
                  <a:schemeClr val="bg1"/>
                </a:solidFill>
              </a:rPr>
              <a:t>ладимировна</a:t>
            </a:r>
            <a:r>
              <a:rPr lang="ru-RU" sz="3200" dirty="0" smtClean="0">
                <a:solidFill>
                  <a:schemeClr val="bg1"/>
                </a:solidFill>
              </a:rPr>
              <a:t/>
            </a:r>
            <a:br>
              <a:rPr lang="ru-RU" sz="3200" dirty="0" smtClean="0">
                <a:solidFill>
                  <a:schemeClr val="bg1"/>
                </a:solidFill>
              </a:rPr>
            </a:br>
            <a:r>
              <a:rPr lang="ru-RU" sz="3200" dirty="0" smtClean="0">
                <a:solidFill>
                  <a:schemeClr val="bg1"/>
                </a:solidFill>
              </a:rPr>
              <a:t>Мартынов </a:t>
            </a:r>
            <a:r>
              <a:rPr lang="ru-RU" sz="3200" dirty="0" smtClean="0">
                <a:solidFill>
                  <a:schemeClr val="bg1"/>
                </a:solidFill>
              </a:rPr>
              <a:t>Дмитрий Сергеевич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Наши тренера играют и побеждают, нам есть с кого брать пример.</a:t>
            </a:r>
            <a:endParaRPr lang="ru-RU" dirty="0"/>
          </a:p>
        </p:txBody>
      </p:sp>
      <p:pic>
        <p:nvPicPr>
          <p:cNvPr id="4" name="Рисунок 3" descr="LHfP5Ym9J-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1643050"/>
            <a:ext cx="7075706" cy="4643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Наши достижения</a:t>
            </a:r>
            <a:endParaRPr lang="ru-RU" dirty="0"/>
          </a:p>
        </p:txBody>
      </p:sp>
      <p:pic>
        <p:nvPicPr>
          <p:cNvPr id="4" name="Рисунок 3" descr="QwF6uDNG9P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1285860"/>
            <a:ext cx="7980212" cy="514351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Дмитрий\Desktop\фото шск\WhatsApp Image 2020-06-08 at 16.45.45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4572000" cy="6858001"/>
          </a:xfrm>
          <a:prstGeom prst="rect">
            <a:avLst/>
          </a:prstGeom>
          <a:noFill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Дмитрий\Desktop\фото шск\WhatsApp Image 2020-06-13 at 18.51.51 (6)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429124" cy="6858000"/>
          </a:xfrm>
          <a:prstGeom prst="rect">
            <a:avLst/>
          </a:prstGeom>
          <a:noFill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0"/>
            <a:ext cx="47148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>
            <a:off x="-571506" y="571508"/>
            <a:ext cx="4357694" cy="3214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0"/>
            <a:ext cx="3143240" cy="435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200000">
            <a:off x="2071682" y="2500294"/>
            <a:ext cx="5072074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240739" cy="4643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1" y="0"/>
            <a:ext cx="3143240" cy="4946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200000">
            <a:off x="1528049" y="1543731"/>
            <a:ext cx="6180942" cy="3807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214554"/>
            <a:ext cx="8072494" cy="121444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СПАСИБО ЗА ВНИМАНИЕ!!!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3286124"/>
            <a:ext cx="8358246" cy="2809876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>
                <a:solidFill>
                  <a:schemeClr val="bg1"/>
                </a:solidFill>
              </a:rPr>
              <a:t>Краткая историческая справка ШСК.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ШСК «Чемпион» функционирует на базе МБОУ «Лицей №2 </a:t>
            </a:r>
            <a:r>
              <a:rPr lang="ru-RU" dirty="0" err="1" smtClean="0">
                <a:solidFill>
                  <a:srgbClr val="C00000"/>
                </a:solidFill>
              </a:rPr>
              <a:t>им.ак</a:t>
            </a:r>
            <a:r>
              <a:rPr lang="ru-RU" dirty="0" smtClean="0">
                <a:solidFill>
                  <a:srgbClr val="C00000"/>
                </a:solidFill>
              </a:rPr>
              <a:t>. К.А.Валиева </a:t>
            </a:r>
            <a:r>
              <a:rPr lang="ru-RU" dirty="0" err="1" smtClean="0">
                <a:solidFill>
                  <a:srgbClr val="C00000"/>
                </a:solidFill>
              </a:rPr>
              <a:t>г.Мамадыш</a:t>
            </a:r>
            <a:r>
              <a:rPr lang="ru-RU" dirty="0" smtClean="0">
                <a:solidFill>
                  <a:srgbClr val="C00000"/>
                </a:solidFill>
              </a:rPr>
              <a:t>», с сентября 2017 года. Наш клуб работает по следующим направлениям: баскетбол, волейбол, футбол. Эти направления охватывают 44% учащихся школы. </a:t>
            </a:r>
            <a:r>
              <a:rPr lang="ru-RU" dirty="0" smtClean="0">
                <a:solidFill>
                  <a:srgbClr val="C00000"/>
                </a:solidFill>
              </a:rPr>
              <a:t>Тренеры – </a:t>
            </a:r>
            <a:r>
              <a:rPr lang="ru-RU" dirty="0" smtClean="0">
                <a:solidFill>
                  <a:srgbClr val="C00000"/>
                </a:solidFill>
              </a:rPr>
              <a:t>преподаватели: Мартынов Д.С., Гадиева И.В., </a:t>
            </a:r>
            <a:r>
              <a:rPr lang="ru-RU" dirty="0" err="1" smtClean="0">
                <a:solidFill>
                  <a:srgbClr val="C00000"/>
                </a:solidFill>
              </a:rPr>
              <a:t>Такачев</a:t>
            </a:r>
            <a:r>
              <a:rPr lang="ru-RU" dirty="0" smtClean="0">
                <a:solidFill>
                  <a:srgbClr val="C00000"/>
                </a:solidFill>
              </a:rPr>
              <a:t> Д.В., Каримов А.Р.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242889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номинация </a:t>
            </a:r>
            <a:r>
              <a:rPr lang="ru-RU" dirty="0" smtClean="0"/>
              <a:t>- «Лучший школьный спортивный клуб по информационно ­ просветительскому освещению олимпийского движения»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Содействовать физическому, духовному и гражданско-патриотическому воспитанию личности</a:t>
            </a:r>
          </a:p>
          <a:p>
            <a:pPr lvl="0"/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Закрепление и совершенствование умений и навыков учащихся, формирование жизненно необходимых физических качеств; </a:t>
            </a:r>
          </a:p>
          <a:p>
            <a:pPr lvl="0"/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Активизация физкультурно-спортивной работы и участие всех учащихся в спортивной жизни школы; </a:t>
            </a:r>
          </a:p>
          <a:p>
            <a:pPr lvl="0"/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Реализация идей олимпийского движения среди школьников; </a:t>
            </a:r>
          </a:p>
          <a:p>
            <a:pPr lvl="0"/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Профилактика асоциальных проявлений в детской и подростковой среде, выработка потребности в здоровом образе жизни; </a:t>
            </a:r>
          </a:p>
          <a:p>
            <a:pPr lvl="0"/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Выявление сильнейших игроков в состав сборной школы для участия в товарищеских встречах, районных и городских соревнованиях с учащимися других учебных заведений </a:t>
            </a:r>
          </a:p>
          <a:p>
            <a:r>
              <a:rPr lang="ru-RU" dirty="0" smtClean="0"/>
              <a:t> </a:t>
            </a:r>
          </a:p>
          <a:p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ШСК: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428604"/>
            <a:ext cx="8143932" cy="585789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ln w="3175"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Спорт – неотъемлемая часть жизни каждого из нас. Если говорить о нашем </a:t>
            </a:r>
            <a:r>
              <a:rPr lang="ru-RU" sz="4000" dirty="0" err="1" smtClean="0">
                <a:ln w="3175"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Мамадышском</a:t>
            </a:r>
            <a:r>
              <a:rPr lang="ru-RU" sz="4000" dirty="0" smtClean="0">
                <a:ln w="3175"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районе и </a:t>
            </a:r>
            <a:r>
              <a:rPr lang="ru-RU" sz="4000" dirty="0" err="1" smtClean="0">
                <a:ln w="3175"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Мамадыше</a:t>
            </a:r>
            <a:r>
              <a:rPr lang="ru-RU" sz="4000" dirty="0" smtClean="0">
                <a:ln w="3175"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целом, то спорт процветает здесь день ото дня.  В нашем Лицее </a:t>
            </a:r>
            <a:r>
              <a:rPr lang="ru-RU" sz="4000" dirty="0" smtClean="0">
                <a:ln w="3175"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баскетбол, волейбол, футбол </a:t>
            </a:r>
            <a:r>
              <a:rPr lang="ru-RU" sz="4000" dirty="0" smtClean="0">
                <a:ln w="3175"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завоевали особую любовь среди учащихся.</a:t>
            </a:r>
            <a:br>
              <a:rPr lang="ru-RU" sz="4000" dirty="0" smtClean="0">
                <a:ln w="3175"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n w="3175"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000" dirty="0" smtClean="0">
                <a:ln w="3175"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ШСК </a:t>
            </a:r>
            <a:r>
              <a:rPr lang="ru-RU" sz="4000" dirty="0" smtClean="0">
                <a:ln w="3175"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ведется подготовка сборных  </a:t>
            </a:r>
            <a:r>
              <a:rPr lang="ru-RU" sz="4000" dirty="0" smtClean="0">
                <a:ln w="3175"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5-6</a:t>
            </a:r>
            <a:r>
              <a:rPr lang="ru-RU" sz="4000" dirty="0" smtClean="0">
                <a:ln w="3175"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7-8, 9-11 классов среди юношей и девушек. </a:t>
            </a:r>
            <a:r>
              <a:rPr lang="ru-RU" b="1" i="1" dirty="0" smtClean="0">
                <a:ln w="3175"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 smtClean="0">
                <a:ln w="3175"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Дмитрий\Documents\Zoom\WhatsApp Image 2020-06-13 at 18.51.51 (7)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643438" cy="3500438"/>
          </a:xfrm>
          <a:prstGeom prst="rect">
            <a:avLst/>
          </a:prstGeom>
          <a:noFill/>
        </p:spPr>
      </p:pic>
      <p:pic>
        <p:nvPicPr>
          <p:cNvPr id="2" name="Picture 2" descr="C:\Users\Дмитрий\Desktop\фото шск\WhatsApp Image 2020-06-08 at 16.09.11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9" y="0"/>
            <a:ext cx="4500562" cy="3500462"/>
          </a:xfrm>
          <a:prstGeom prst="rect">
            <a:avLst/>
          </a:prstGeom>
          <a:noFill/>
        </p:spPr>
      </p:pic>
      <p:pic>
        <p:nvPicPr>
          <p:cNvPr id="1027" name="Picture 3" descr="C:\Users\Дмитрий\Desktop\фото шск\WhatsApp Image 2020-06-08 at 15.58.47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3500462"/>
            <a:ext cx="4500562" cy="3357562"/>
          </a:xfrm>
          <a:prstGeom prst="rect">
            <a:avLst/>
          </a:prstGeom>
          <a:noFill/>
        </p:spPr>
      </p:pic>
      <p:pic>
        <p:nvPicPr>
          <p:cNvPr id="1028" name="Picture 4" descr="C:\Users\Дмитрий\Desktop\фото шск\WhatsApp Image 2020-06-13 at 18.51.51 (16)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500438"/>
            <a:ext cx="4643438" cy="33575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достижения высоких результатов необходимо упорно тренироваться. Занятия проходят в спортивном зале и  на универсальной спортивной площадке Лицея.  Так же </a:t>
            </a:r>
            <a:r>
              <a:rPr lang="ru-RU" sz="2800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ШСК Лицея </a:t>
            </a:r>
            <a:r>
              <a:rPr lang="ru-RU" sz="2800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№2 сотрудничает с различными  организациями и поэтому тренировки проходят в   спортивных залах </a:t>
            </a:r>
            <a:r>
              <a:rPr lang="ru-RU" sz="2800" dirty="0" err="1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нижнеошминского</a:t>
            </a:r>
            <a:r>
              <a:rPr lang="ru-RU" sz="2800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спортивно-оздоровительного комплекса «</a:t>
            </a:r>
            <a:r>
              <a:rPr lang="ru-RU" sz="2800" dirty="0" err="1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Дуслык</a:t>
            </a:r>
            <a:r>
              <a:rPr lang="ru-RU" sz="2800" dirty="0" smtClean="0">
                <a:ln w="3175">
                  <a:solidFill>
                    <a:srgbClr val="C00000"/>
                  </a:solidFill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», детско-юношеской спортивной школы «Олимп</a:t>
            </a:r>
            <a:r>
              <a:rPr lang="ru-RU" sz="2800" dirty="0" smtClean="0">
                <a:ln w="3175">
                  <a:solidFill>
                    <a:srgbClr val="C00000"/>
                  </a:solidFill>
                </a:ln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Материально - техническая база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d5a6e3e2c5e72ad80a16ef4e8cf0d7a_X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4643438" cy="3571876"/>
          </a:xfrm>
          <a:prstGeom prst="rect">
            <a:avLst/>
          </a:prstGeom>
        </p:spPr>
      </p:pic>
      <p:pic>
        <p:nvPicPr>
          <p:cNvPr id="5" name="Рисунок 4" descr="081da76a4e8443b2e9d40d5c0cfcdab9_X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0"/>
            <a:ext cx="4500562" cy="3571875"/>
          </a:xfrm>
          <a:prstGeom prst="rect">
            <a:avLst/>
          </a:prstGeom>
        </p:spPr>
      </p:pic>
      <p:pic>
        <p:nvPicPr>
          <p:cNvPr id="6" name="Рисунок 5" descr="bk_info_81833_orig_147195277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438" y="3571876"/>
            <a:ext cx="4500562" cy="3286124"/>
          </a:xfrm>
          <a:prstGeom prst="rect">
            <a:avLst/>
          </a:prstGeom>
        </p:spPr>
      </p:pic>
      <p:pic>
        <p:nvPicPr>
          <p:cNvPr id="2050" name="Picture 2" descr="C:\Users\Дмитрий\Desktop\WhatsApp Image 2020-06-13 at 18.54.06 (2)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571876"/>
            <a:ext cx="4683125" cy="32861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Спортивный инвентарь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471487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285861"/>
            <a:ext cx="4429124" cy="2857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 descr="C:\Users\Дмитрий\Desktop\WhatsApp Image 2020-06-13 at 18.54.06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143380"/>
            <a:ext cx="4714876" cy="2547564"/>
          </a:xfrm>
          <a:prstGeom prst="rect">
            <a:avLst/>
          </a:prstGeom>
          <a:noFill/>
        </p:spPr>
      </p:pic>
      <p:pic>
        <p:nvPicPr>
          <p:cNvPr id="3077" name="Picture 5" descr="C:\Users\Дмитрий\Desktop\WhatsApp Image 2020-06-13 at 18.54.06 (1)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4071942"/>
            <a:ext cx="4429124" cy="27860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Проводятся спортивные праздники и для начального звена 1-4 классов.</a:t>
            </a:r>
            <a:endParaRPr lang="ru-RU" dirty="0"/>
          </a:p>
        </p:txBody>
      </p:sp>
      <p:pic>
        <p:nvPicPr>
          <p:cNvPr id="4098" name="Picture 2" descr="C:\Users\Дмитрий\Desktop\фото шск\WhatsApp Image 2020-06-13 at 18.53.0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4572000" cy="2928958"/>
          </a:xfrm>
          <a:prstGeom prst="rect">
            <a:avLst/>
          </a:prstGeom>
          <a:noFill/>
        </p:spPr>
      </p:pic>
      <p:pic>
        <p:nvPicPr>
          <p:cNvPr id="4099" name="Picture 3" descr="C:\Users\Дмитрий\Desktop\фото шск\WhatsApp Image 2020-06-13 at 18.53.02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428736"/>
            <a:ext cx="4500562" cy="2928958"/>
          </a:xfrm>
          <a:prstGeom prst="rect">
            <a:avLst/>
          </a:prstGeom>
          <a:noFill/>
        </p:spPr>
      </p:pic>
      <p:pic>
        <p:nvPicPr>
          <p:cNvPr id="4100" name="Picture 4" descr="C:\Users\Дмитрий\Desktop\фото шск\WhatsApp Image 2020-06-13 at 18.53.02 (1)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7356" y="4500570"/>
            <a:ext cx="5429288" cy="20240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94</TotalTime>
  <Words>278</Words>
  <PresentationFormat>Экран (4:3)</PresentationFormat>
  <Paragraphs>20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Бумажная</vt:lpstr>
      <vt:lpstr>  РФ РТ г.Мамадыш. МБОУ «Лицей №2 им. ак. К.А. Валиева г.Мамадыш» ШСК: «ЧЕМПИОН» Руководители ШСК: Гадиева Ирина Владимировна Мартынов Дмитрий Сергеевич </vt:lpstr>
      <vt:lpstr>номинация - «Лучший школьный спортивный клуб по информационно ­ просветительскому освещению олимпийского движения»</vt:lpstr>
      <vt:lpstr>Задачи ШСК:</vt:lpstr>
      <vt:lpstr>Спорт – неотъемлемая часть жизни каждого из нас. Если говорить о нашем Мамадышском районе и Мамадыше в целом, то спорт процветает здесь день ото дня.  В нашем Лицее баскетбол, волейбол, футбол завоевали особую любовь среди учащихся. В ШСК ведется подготовка сборных  5-6, 7-8, 9-11 классов среди юношей и девушек.  </vt:lpstr>
      <vt:lpstr>Слайд 5</vt:lpstr>
      <vt:lpstr>Материально - техническая база</vt:lpstr>
      <vt:lpstr>Слайд 7</vt:lpstr>
      <vt:lpstr>Спортивный инвентарь</vt:lpstr>
      <vt:lpstr>Проводятся спортивные праздники и для начального звена 1-4 классов.</vt:lpstr>
      <vt:lpstr>Наши тренера играют и побеждают, нам есть с кого брать пример.</vt:lpstr>
      <vt:lpstr>Наши достижения</vt:lpstr>
      <vt:lpstr>Слайд 12</vt:lpstr>
      <vt:lpstr>Слайд 13</vt:lpstr>
      <vt:lpstr>Слайд 14</vt:lpstr>
      <vt:lpstr>Слайд 15</vt:lpstr>
      <vt:lpstr>СПАСИБО ЗА ВНИМАНИЕ!!!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РФ РТ г.Мамадыш.  МБОУ «Лицей №2 им. ак. К.А. Валиева г.Мамадыш»  ШСК: «ЧЕМПИОН» </dc:title>
  <dc:creator>Дмитрий</dc:creator>
  <cp:lastModifiedBy>Дмитрий</cp:lastModifiedBy>
  <cp:revision>17</cp:revision>
  <dcterms:created xsi:type="dcterms:W3CDTF">2020-06-13T15:23:25Z</dcterms:created>
  <dcterms:modified xsi:type="dcterms:W3CDTF">2020-06-15T12:47:22Z</dcterms:modified>
</cp:coreProperties>
</file>