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5"/>
  </p:notesMasterIdLst>
  <p:handoutMasterIdLst>
    <p:handoutMasterId r:id="rId6"/>
  </p:handoutMasterIdLst>
  <p:sldIdLst>
    <p:sldId id="256" r:id="rId2"/>
    <p:sldId id="260" r:id="rId3"/>
    <p:sldId id="261" r:id="rId4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33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0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A07B1B-3D14-4867-8BC3-FEF0CE217739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8A4624-1EBF-40C9-8558-D959A6B4D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48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444F2B-B419-4BF7-8BE5-ADEB7FA6C187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C48D58-4598-4960-A530-8ABC1143F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25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4A1FF2-4E29-4407-B005-F82B0CD1B0B7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B9122-48BC-40BC-A55A-E455EB8708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01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84BF41-0FEA-4D87-9C8C-9B5E6A8B2BAD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59467-A98B-4A73-95E2-0E287B9893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0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1E5BF4-AA2E-41D5-B2FB-1CB7B65D5AC3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B3F3-8AB4-4738-81A9-378AE12293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09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8AF72-4570-45B7-BC07-2DDDEA187155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B9D0D5-116E-4905-BBD7-1F8399E420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67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3803F3-9D90-496F-8BF3-4A345FC2DA6E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6A818-E5D0-4047-998D-3A93E0D91F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94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7AE156-0A4B-48D0-A8ED-269765A2FC5B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A96BE-6F98-4096-803B-50E4A3DA22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31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DAD10D-3A04-483E-B822-AE359A44C435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BCE04-B9D5-47C7-B27C-D3648BD17F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9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111806-9712-4D58-944C-7A372AA82B6B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8C3D5-9822-4E5B-A09B-EBC3A50EBB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6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2DD5B5-8F4A-4D3D-B96E-B9D7B3895CB5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763FFD-EFE6-40EE-AEFB-340584FCEC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32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8439C-1649-4DBE-A961-9EB685E3C409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3B5C3D-4850-4CED-A8FA-0FBC6EC47A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6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5DC2AB-5EF3-4078-A512-25D703024BD8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35330-A5ED-469E-9CC7-7787363E45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623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2B4FB8-A3AD-43F0-B17B-2ACC93231AC3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775A32-A87E-4CE3-903C-DBEDFA14E1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50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35292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Поставьте  в известность учителя, о том что вы находитесь на уроке </a:t>
            </a:r>
            <a:r>
              <a:rPr lang="tt-RU" b="1" dirty="0" smtClean="0"/>
              <a:t>отпр  +  </a:t>
            </a:r>
            <a:r>
              <a:rPr lang="ru-RU" b="1" dirty="0" smtClean="0"/>
              <a:t>на номер </a:t>
            </a:r>
            <a:r>
              <a:rPr lang="en-US" b="1" dirty="0" smtClean="0"/>
              <a:t>WhatsApp</a:t>
            </a:r>
            <a:r>
              <a:rPr lang="ru-RU" b="1" dirty="0" smtClean="0"/>
              <a:t> </a:t>
            </a:r>
            <a:r>
              <a:rPr lang="ru-RU" b="1" dirty="0"/>
              <a:t>89393763080.</a:t>
            </a:r>
            <a:endParaRPr lang="ru-RU" dirty="0"/>
          </a:p>
          <a:p>
            <a:pPr lvl="0"/>
            <a:endParaRPr lang="ru-RU" dirty="0"/>
          </a:p>
          <a:p>
            <a:pPr lvl="0"/>
            <a:r>
              <a:rPr lang="ru-RU" b="1" dirty="0"/>
              <a:t>Сфотографировать  выполненные задания и отправить  на  </a:t>
            </a:r>
            <a:r>
              <a:rPr lang="en-US" b="1" u="sng" dirty="0" err="1">
                <a:hlinkClick r:id="rId2"/>
              </a:rPr>
              <a:t>vildanova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i</a:t>
            </a:r>
            <a:r>
              <a:rPr lang="ru-RU" b="1" u="sng" dirty="0">
                <a:hlinkClick r:id="rId2"/>
              </a:rPr>
              <a:t>@</a:t>
            </a:r>
            <a:r>
              <a:rPr lang="en-US" b="1" u="sng" dirty="0" err="1">
                <a:hlinkClick r:id="rId2"/>
              </a:rPr>
              <a:t>bk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ru</a:t>
            </a:r>
            <a:endParaRPr lang="ru-RU" dirty="0"/>
          </a:p>
          <a:p>
            <a:r>
              <a:rPr lang="ru-RU" b="1" dirty="0" smtClean="0"/>
              <a:t>Срок:     24.04.20  </a:t>
            </a:r>
            <a:r>
              <a:rPr lang="ru-RU" b="1" dirty="0"/>
              <a:t>до </a:t>
            </a:r>
            <a:r>
              <a:rPr lang="ru-RU" b="1" u="sng" dirty="0" smtClean="0"/>
              <a:t>18.00</a:t>
            </a:r>
          </a:p>
          <a:p>
            <a:endParaRPr lang="ru-RU" b="1" u="sng" dirty="0"/>
          </a:p>
          <a:p>
            <a:endParaRPr lang="ru-RU" b="1" u="sng" dirty="0" smtClean="0"/>
          </a:p>
          <a:p>
            <a:endParaRPr lang="ru-RU" b="1" u="sng" dirty="0"/>
          </a:p>
          <a:p>
            <a:pPr algn="ctr"/>
            <a:r>
              <a:rPr lang="ru-RU" sz="3200" b="1" dirty="0" smtClean="0"/>
              <a:t>Тема: </a:t>
            </a:r>
            <a:r>
              <a:rPr lang="ru-RU" sz="2000" b="1" dirty="0"/>
              <a:t>Решение задач по теме «Центральные и вписанные углы</a:t>
            </a:r>
            <a:r>
              <a:rPr lang="ru-RU" sz="2000" b="1" dirty="0" smtClean="0"/>
              <a:t>»</a:t>
            </a:r>
          </a:p>
          <a:p>
            <a:pPr lvl="0"/>
            <a:r>
              <a:rPr lang="ru-RU" sz="2000" b="1" dirty="0"/>
              <a:t>Повторите из учебника темы «Центральный угол» и «Вписанный угол» (</a:t>
            </a:r>
            <a:r>
              <a:rPr lang="ru-RU" sz="2000" b="1" dirty="0" err="1"/>
              <a:t>Узэк</a:t>
            </a:r>
            <a:r>
              <a:rPr lang="ru-RU" sz="2000" b="1" dirty="0"/>
              <a:t> </a:t>
            </a:r>
            <a:r>
              <a:rPr lang="ru-RU" sz="2000" b="1" dirty="0" err="1"/>
              <a:t>почмак</a:t>
            </a:r>
            <a:r>
              <a:rPr lang="ru-RU" sz="2000" b="1" dirty="0"/>
              <a:t>. </a:t>
            </a:r>
            <a:r>
              <a:rPr lang="ru-RU" sz="2000" b="1" dirty="0" err="1"/>
              <a:t>Камалган</a:t>
            </a:r>
            <a:r>
              <a:rPr lang="ru-RU" sz="2000" b="1" dirty="0"/>
              <a:t> </a:t>
            </a:r>
            <a:r>
              <a:rPr lang="ru-RU" sz="2000" b="1" dirty="0" err="1"/>
              <a:t>почмак</a:t>
            </a:r>
            <a:r>
              <a:rPr lang="ru-RU" sz="2000" b="1" dirty="0" smtClean="0"/>
              <a:t>»)</a:t>
            </a:r>
          </a:p>
          <a:p>
            <a:pPr lvl="0"/>
            <a:r>
              <a:rPr lang="ru-RU" sz="2000" b="1" dirty="0" smtClean="0"/>
              <a:t>Посмотрите, </a:t>
            </a:r>
            <a:r>
              <a:rPr lang="ru-RU" sz="2000" b="1" dirty="0" err="1" smtClean="0"/>
              <a:t>видеоурок</a:t>
            </a:r>
            <a:r>
              <a:rPr lang="ru-RU" sz="2000" b="1" dirty="0" smtClean="0"/>
              <a:t>  который находится в расписании</a:t>
            </a:r>
            <a:r>
              <a:rPr lang="ru-RU" sz="2000" b="1" u="sng" dirty="0" smtClean="0"/>
              <a:t>(+</a:t>
            </a:r>
            <a:r>
              <a:rPr lang="ru-RU" sz="2000" b="1" u="sng" dirty="0" err="1" smtClean="0"/>
              <a:t>видеоурок</a:t>
            </a:r>
            <a:r>
              <a:rPr lang="ru-RU" sz="2000" b="1" dirty="0" smtClean="0"/>
              <a:t>)</a:t>
            </a:r>
            <a:endParaRPr lang="ru-RU" sz="2000" dirty="0"/>
          </a:p>
          <a:p>
            <a:pPr algn="ctr"/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  </a:t>
            </a:r>
            <a:r>
              <a:rPr lang="ru-RU" sz="2000" b="1" dirty="0" err="1" smtClean="0"/>
              <a:t>Сконспектировать</a:t>
            </a:r>
            <a:r>
              <a:rPr lang="ru-RU" sz="2000" b="1" dirty="0" smtClean="0"/>
              <a:t>  2слайд.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Выполнить задания №1, 2 из 3 слайда</a:t>
            </a:r>
            <a:endParaRPr lang="ru-RU" sz="2000" b="1" dirty="0"/>
          </a:p>
          <a:p>
            <a:pPr algn="ctr"/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900113" y="404813"/>
            <a:ext cx="7286625" cy="5603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4000" b="1" cap="none" dirty="0" smtClean="0">
                <a:solidFill>
                  <a:srgbClr val="033DBF"/>
                </a:solidFill>
                <a:latin typeface="Arial" charset="0"/>
                <a:cs typeface="Arial" charset="0"/>
              </a:rPr>
              <a:t>Теорема о вписанном  угле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50825" y="1628775"/>
            <a:ext cx="3571875" cy="1938992"/>
          </a:xfrm>
          <a:prstGeom prst="rect">
            <a:avLst/>
          </a:prstGeom>
          <a:solidFill>
            <a:schemeClr val="bg1"/>
          </a:solidFill>
          <a:ln w="50800">
            <a:solidFill>
              <a:srgbClr val="033DB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cs typeface="Arial" charset="0"/>
              </a:rPr>
              <a:t>Угол, вписанный в окружность, равен половине соответствующего ему центрального </a:t>
            </a:r>
            <a:r>
              <a:rPr lang="ru-RU" sz="2400" dirty="0" smtClean="0">
                <a:cs typeface="Arial" charset="0"/>
              </a:rPr>
              <a:t>угла.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4500562" y="1338263"/>
            <a:ext cx="4247902" cy="1569660"/>
          </a:xfrm>
          <a:prstGeom prst="rect">
            <a:avLst/>
          </a:prstGeom>
          <a:solidFill>
            <a:schemeClr val="bg1"/>
          </a:solidFill>
          <a:ln w="50800">
            <a:solidFill>
              <a:srgbClr val="033DB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cs typeface="Arial" charset="0"/>
              </a:rPr>
              <a:t>Угол, вписанный в окружность, равен половине дуги, на которую он опирается.</a:t>
            </a:r>
          </a:p>
        </p:txBody>
      </p:sp>
      <p:sp>
        <p:nvSpPr>
          <p:cNvPr id="5" name="Овал 4"/>
          <p:cNvSpPr/>
          <p:nvPr/>
        </p:nvSpPr>
        <p:spPr>
          <a:xfrm>
            <a:off x="3143250" y="3571875"/>
            <a:ext cx="2857500" cy="2857500"/>
          </a:xfrm>
          <a:prstGeom prst="ellipse">
            <a:avLst/>
          </a:prstGeom>
          <a:noFill/>
          <a:ln w="50800">
            <a:solidFill>
              <a:srgbClr val="033D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Группа 16"/>
          <p:cNvGrpSpPr>
            <a:grpSpLocks/>
          </p:cNvGrpSpPr>
          <p:nvPr/>
        </p:nvGrpSpPr>
        <p:grpSpPr bwMode="auto">
          <a:xfrm>
            <a:off x="3143250" y="4143375"/>
            <a:ext cx="2643188" cy="1714500"/>
            <a:chOff x="2714613" y="4000508"/>
            <a:chExt cx="2643216" cy="1714507"/>
          </a:xfrm>
        </p:grpSpPr>
        <p:grpSp>
          <p:nvGrpSpPr>
            <p:cNvPr id="12312" name="Группа 5"/>
            <p:cNvGrpSpPr>
              <a:grpSpLocks/>
            </p:cNvGrpSpPr>
            <p:nvPr/>
          </p:nvGrpSpPr>
          <p:grpSpPr bwMode="auto">
            <a:xfrm>
              <a:off x="2714613" y="4000508"/>
              <a:ext cx="2643216" cy="1714507"/>
              <a:chOff x="4357685" y="2618800"/>
              <a:chExt cx="1620201" cy="2958108"/>
            </a:xfrm>
          </p:grpSpPr>
          <p:cxnSp>
            <p:nvCxnSpPr>
              <p:cNvPr id="7" name="Прямая соединительная линия 6"/>
              <p:cNvCxnSpPr/>
              <p:nvPr/>
            </p:nvCxnSpPr>
            <p:spPr>
              <a:xfrm rot="10800000" flipV="1">
                <a:off x="4357685" y="2618800"/>
                <a:ext cx="1620201" cy="138592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 rot="10800000" flipH="1" flipV="1">
                <a:off x="4357685" y="3999250"/>
                <a:ext cx="1576411" cy="1577658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Дуга 8"/>
            <p:cNvSpPr/>
            <p:nvPr/>
          </p:nvSpPr>
          <p:spPr>
            <a:xfrm rot="5091335">
              <a:off x="3094032" y="4656148"/>
              <a:ext cx="471489" cy="331791"/>
            </a:xfrm>
            <a:prstGeom prst="arc">
              <a:avLst>
                <a:gd name="adj1" fmla="val 11084927"/>
                <a:gd name="adj2" fmla="val 21052971"/>
              </a:avLst>
            </a:prstGeom>
            <a:ln w="508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4" name="Дуга 13"/>
          <p:cNvSpPr/>
          <p:nvPr/>
        </p:nvSpPr>
        <p:spPr>
          <a:xfrm rot="5400000">
            <a:off x="4250531" y="4321970"/>
            <a:ext cx="2143125" cy="1357312"/>
          </a:xfrm>
          <a:prstGeom prst="arc">
            <a:avLst>
              <a:gd name="adj1" fmla="val 12311001"/>
              <a:gd name="adj2" fmla="val 20083130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6" name="Группа 17"/>
          <p:cNvGrpSpPr>
            <a:grpSpLocks/>
          </p:cNvGrpSpPr>
          <p:nvPr/>
        </p:nvGrpSpPr>
        <p:grpSpPr bwMode="auto">
          <a:xfrm>
            <a:off x="4500563" y="4143375"/>
            <a:ext cx="1214437" cy="1714500"/>
            <a:chOff x="3929058" y="3929066"/>
            <a:chExt cx="1357322" cy="1785950"/>
          </a:xfrm>
        </p:grpSpPr>
        <p:grpSp>
          <p:nvGrpSpPr>
            <p:cNvPr id="12306" name="Группа 9"/>
            <p:cNvGrpSpPr>
              <a:grpSpLocks/>
            </p:cNvGrpSpPr>
            <p:nvPr/>
          </p:nvGrpSpPr>
          <p:grpSpPr bwMode="auto">
            <a:xfrm>
              <a:off x="3929058" y="3929066"/>
              <a:ext cx="1357322" cy="1785950"/>
              <a:chOff x="4357685" y="2495537"/>
              <a:chExt cx="1576406" cy="3081371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 rot="16200000" flipH="1" flipV="1">
                <a:off x="4391238" y="2461984"/>
                <a:ext cx="1509302" cy="1576406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rot="10800000" flipH="1" flipV="1">
                <a:off x="4357685" y="3999133"/>
                <a:ext cx="1576406" cy="1577775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07" name="Группа 15"/>
            <p:cNvGrpSpPr>
              <a:grpSpLocks/>
            </p:cNvGrpSpPr>
            <p:nvPr/>
          </p:nvGrpSpPr>
          <p:grpSpPr bwMode="auto">
            <a:xfrm>
              <a:off x="4092435" y="4513595"/>
              <a:ext cx="476744" cy="646758"/>
              <a:chOff x="4092435" y="4513595"/>
              <a:chExt cx="476744" cy="646758"/>
            </a:xfrm>
          </p:grpSpPr>
          <p:sp>
            <p:nvSpPr>
              <p:cNvPr id="13" name="Дуга 12"/>
              <p:cNvSpPr/>
              <p:nvPr/>
            </p:nvSpPr>
            <p:spPr>
              <a:xfrm rot="5091335">
                <a:off x="4020887" y="4656973"/>
                <a:ext cx="474599" cy="331790"/>
              </a:xfrm>
              <a:prstGeom prst="arc">
                <a:avLst>
                  <a:gd name="adj1" fmla="val 11084927"/>
                  <a:gd name="adj2" fmla="val 21052971"/>
                </a:avLst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Дуга 14"/>
              <p:cNvSpPr/>
              <p:nvPr/>
            </p:nvSpPr>
            <p:spPr>
              <a:xfrm rot="5091335">
                <a:off x="4011251" y="4602720"/>
                <a:ext cx="648234" cy="468410"/>
              </a:xfrm>
              <a:prstGeom prst="arc">
                <a:avLst>
                  <a:gd name="adj1" fmla="val 11084927"/>
                  <a:gd name="adj2" fmla="val 21052971"/>
                </a:avLst>
              </a:prstGeom>
              <a:ln w="508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12297" name="TextBox 18"/>
          <p:cNvSpPr txBox="1">
            <a:spLocks noChangeArrowheads="1"/>
          </p:cNvSpPr>
          <p:nvPr/>
        </p:nvSpPr>
        <p:spPr bwMode="auto">
          <a:xfrm>
            <a:off x="2643188" y="4643438"/>
            <a:ext cx="357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smtClean="0">
                <a:cs typeface="Arial" charset="0"/>
              </a:rPr>
              <a:t>С</a:t>
            </a:r>
            <a:endParaRPr lang="ru-RU" sz="4000" b="1" dirty="0">
              <a:cs typeface="Arial" charset="0"/>
            </a:endParaRPr>
          </a:p>
        </p:txBody>
      </p:sp>
      <p:sp>
        <p:nvSpPr>
          <p:cNvPr id="12298" name="TextBox 19"/>
          <p:cNvSpPr txBox="1">
            <a:spLocks noChangeArrowheads="1"/>
          </p:cNvSpPr>
          <p:nvPr/>
        </p:nvSpPr>
        <p:spPr bwMode="auto">
          <a:xfrm>
            <a:off x="5795963" y="3644900"/>
            <a:ext cx="571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А</a:t>
            </a:r>
          </a:p>
        </p:txBody>
      </p:sp>
      <p:sp>
        <p:nvSpPr>
          <p:cNvPr id="12299" name="TextBox 20"/>
          <p:cNvSpPr txBox="1">
            <a:spLocks noChangeArrowheads="1"/>
          </p:cNvSpPr>
          <p:nvPr/>
        </p:nvSpPr>
        <p:spPr bwMode="auto">
          <a:xfrm>
            <a:off x="5715000" y="5715000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В</a:t>
            </a:r>
          </a:p>
        </p:txBody>
      </p:sp>
      <p:sp>
        <p:nvSpPr>
          <p:cNvPr id="12300" name="TextBox 21"/>
          <p:cNvSpPr txBox="1">
            <a:spLocks noChangeArrowheads="1"/>
          </p:cNvSpPr>
          <p:nvPr/>
        </p:nvSpPr>
        <p:spPr bwMode="auto">
          <a:xfrm>
            <a:off x="4795044" y="4657417"/>
            <a:ext cx="459310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cs typeface="Arial" charset="0"/>
              </a:rPr>
              <a:t>О</a:t>
            </a:r>
          </a:p>
        </p:txBody>
      </p:sp>
      <p:sp>
        <p:nvSpPr>
          <p:cNvPr id="28" name="Овал 27"/>
          <p:cNvSpPr/>
          <p:nvPr/>
        </p:nvSpPr>
        <p:spPr>
          <a:xfrm flipH="1">
            <a:off x="4429125" y="4929188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3929063"/>
            <a:ext cx="2392363" cy="25003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dirty="0" err="1" smtClean="0"/>
              <a:t>Камалган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почмак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узэк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почмакнын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яртысына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тигез</a:t>
            </a:r>
            <a:endParaRPr lang="ru-RU" sz="3200" b="1" dirty="0"/>
          </a:p>
        </p:txBody>
      </p:sp>
      <p:sp>
        <p:nvSpPr>
          <p:cNvPr id="16" name="Полилиния 15"/>
          <p:cNvSpPr/>
          <p:nvPr/>
        </p:nvSpPr>
        <p:spPr>
          <a:xfrm>
            <a:off x="7001417" y="4715238"/>
            <a:ext cx="180361" cy="167540"/>
          </a:xfrm>
          <a:custGeom>
            <a:avLst/>
            <a:gdLst>
              <a:gd name="connsiteX0" fmla="*/ 81887 w 136478"/>
              <a:gd name="connsiteY0" fmla="*/ 0 h 164009"/>
              <a:gd name="connsiteX1" fmla="*/ 0 w 136478"/>
              <a:gd name="connsiteY1" fmla="*/ 150125 h 164009"/>
              <a:gd name="connsiteX2" fmla="*/ 95534 w 136478"/>
              <a:gd name="connsiteY2" fmla="*/ 150125 h 164009"/>
              <a:gd name="connsiteX3" fmla="*/ 136478 w 136478"/>
              <a:gd name="connsiteY3" fmla="*/ 136477 h 164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478" h="164009">
                <a:moveTo>
                  <a:pt x="81887" y="0"/>
                </a:moveTo>
                <a:cubicBezTo>
                  <a:pt x="6023" y="121381"/>
                  <a:pt x="27220" y="68467"/>
                  <a:pt x="0" y="150125"/>
                </a:cubicBezTo>
                <a:cubicBezTo>
                  <a:pt x="55705" y="168694"/>
                  <a:pt x="30941" y="168580"/>
                  <a:pt x="95534" y="150125"/>
                </a:cubicBezTo>
                <a:cubicBezTo>
                  <a:pt x="109367" y="146173"/>
                  <a:pt x="136478" y="136477"/>
                  <a:pt x="136478" y="1364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091598" y="4631293"/>
            <a:ext cx="187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AOB=76</a:t>
            </a:r>
            <a:r>
              <a:rPr lang="ru-RU" dirty="0" smtClean="0"/>
              <a:t>  то</a:t>
            </a:r>
            <a:r>
              <a:rPr lang="en-US" dirty="0" smtClean="0">
                <a:latin typeface="Yu Gothic UI Semilight"/>
                <a:ea typeface="Yu Gothic UI Semilight"/>
              </a:rPr>
              <a:t>°  ACB=76°</a:t>
            </a:r>
            <a:r>
              <a:rPr lang="ru-RU" dirty="0" smtClean="0">
                <a:latin typeface="Yu Gothic UI Semilight"/>
                <a:ea typeface="Yu Gothic UI Semilight"/>
              </a:rPr>
              <a:t>:2=38°</a:t>
            </a:r>
            <a:endParaRPr lang="ru-RU" dirty="0"/>
          </a:p>
        </p:txBody>
      </p:sp>
      <p:sp>
        <p:nvSpPr>
          <p:cNvPr id="19" name="Полилиния 18"/>
          <p:cNvSpPr/>
          <p:nvPr/>
        </p:nvSpPr>
        <p:spPr>
          <a:xfrm>
            <a:off x="7001301" y="5063319"/>
            <a:ext cx="163774" cy="178189"/>
          </a:xfrm>
          <a:custGeom>
            <a:avLst/>
            <a:gdLst>
              <a:gd name="connsiteX0" fmla="*/ 54592 w 163774"/>
              <a:gd name="connsiteY0" fmla="*/ 0 h 178189"/>
              <a:gd name="connsiteX1" fmla="*/ 27296 w 163774"/>
              <a:gd name="connsiteY1" fmla="*/ 122830 h 178189"/>
              <a:gd name="connsiteX2" fmla="*/ 0 w 163774"/>
              <a:gd name="connsiteY2" fmla="*/ 163774 h 178189"/>
              <a:gd name="connsiteX3" fmla="*/ 81887 w 163774"/>
              <a:gd name="connsiteY3" fmla="*/ 163774 h 178189"/>
              <a:gd name="connsiteX4" fmla="*/ 163774 w 163774"/>
              <a:gd name="connsiteY4" fmla="*/ 163774 h 17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774" h="178189">
                <a:moveTo>
                  <a:pt x="54592" y="0"/>
                </a:moveTo>
                <a:cubicBezTo>
                  <a:pt x="49350" y="31452"/>
                  <a:pt x="44095" y="89232"/>
                  <a:pt x="27296" y="122830"/>
                </a:cubicBezTo>
                <a:cubicBezTo>
                  <a:pt x="19960" y="137501"/>
                  <a:pt x="9099" y="150126"/>
                  <a:pt x="0" y="163774"/>
                </a:cubicBezTo>
                <a:cubicBezTo>
                  <a:pt x="81888" y="191068"/>
                  <a:pt x="0" y="172872"/>
                  <a:pt x="81887" y="163774"/>
                </a:cubicBezTo>
                <a:cubicBezTo>
                  <a:pt x="109016" y="160760"/>
                  <a:pt x="136478" y="163774"/>
                  <a:pt x="163774" y="16377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5220072" y="4761221"/>
            <a:ext cx="1781229" cy="1215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3944771" y="5014913"/>
            <a:ext cx="3056530" cy="137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Задача №1           Задача №2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1" t="15299" r="24014" b="14179"/>
          <a:stretch/>
        </p:blipFill>
        <p:spPr bwMode="auto">
          <a:xfrm>
            <a:off x="807607" y="1628800"/>
            <a:ext cx="7299163" cy="466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88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149</Words>
  <Application>Microsoft Office PowerPoint</Application>
  <PresentationFormat>Экран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Теорема о вписанном  угле</vt:lpstr>
      <vt:lpstr>Задача №1           Задача №2</vt:lpstr>
    </vt:vector>
  </TitlesOfParts>
  <Company>RUSSIA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Центральные углы и углы, вписанные в окружность</dc:title>
  <dc:creator>XP GAME 2007</dc:creator>
  <cp:lastModifiedBy>Пользователь Windows</cp:lastModifiedBy>
  <cp:revision>104</cp:revision>
  <dcterms:created xsi:type="dcterms:W3CDTF">2012-02-23T16:26:58Z</dcterms:created>
  <dcterms:modified xsi:type="dcterms:W3CDTF">2020-04-23T17:55:58Z</dcterms:modified>
</cp:coreProperties>
</file>