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A3"/>
    <a:srgbClr val="FAF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8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073FE-A818-4650-9FC1-5082D77CA338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90965-3E06-406E-916C-B6A524F5A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3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178" y="762000"/>
            <a:ext cx="8555547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Определение степени </a:t>
            </a:r>
          </a:p>
          <a:p>
            <a:pPr algn="ctr"/>
            <a:r>
              <a:rPr lang="ru-RU" sz="4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с целым отрицательным </a:t>
            </a:r>
          </a:p>
          <a:p>
            <a:pPr algn="ctr"/>
            <a:r>
              <a:rPr lang="ru-RU" sz="4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Georgia" pitchFamily="18" charset="0"/>
              </a:rPr>
              <a:t>показателем</a:t>
            </a:r>
            <a:endParaRPr lang="ru-RU" sz="48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177" y="3276600"/>
            <a:ext cx="855554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 </a:t>
            </a:r>
          </a:p>
          <a:p>
            <a:r>
              <a:rPr lang="ru-RU" b="1" dirty="0"/>
              <a:t> </a:t>
            </a:r>
            <a:r>
              <a:rPr lang="ru-RU" sz="2400" b="1" dirty="0"/>
              <a:t>Поставьте  в известность учителя, о том что вы находитесь на уроке </a:t>
            </a:r>
            <a:r>
              <a:rPr lang="tt-RU" sz="2400" b="1" dirty="0"/>
              <a:t>отпр. </a:t>
            </a:r>
            <a:r>
              <a:rPr lang="en-US" sz="2400" b="1" dirty="0"/>
              <a:t>SMS</a:t>
            </a:r>
            <a:r>
              <a:rPr lang="ru-RU" sz="2400" b="1" dirty="0"/>
              <a:t> на номера  89178866826 или 89393763080.</a:t>
            </a:r>
            <a:endParaRPr lang="ru-RU" sz="2400" dirty="0"/>
          </a:p>
          <a:p>
            <a:pPr lvl="0"/>
            <a:r>
              <a:rPr lang="ru-RU" sz="2400" b="1" dirty="0"/>
              <a:t> Повторите  или  изучите  новый  материал  по заданному   плану.</a:t>
            </a:r>
            <a:endParaRPr lang="ru-RU" sz="2400" dirty="0"/>
          </a:p>
          <a:p>
            <a:pPr lvl="0"/>
            <a:r>
              <a:rPr lang="ru-RU" sz="2400" b="1" dirty="0"/>
              <a:t>Сфотографировать  выполненные задания и отправить  на  </a:t>
            </a:r>
            <a:r>
              <a:rPr lang="en-US" sz="2400" b="1" u="sng" dirty="0" err="1">
                <a:hlinkClick r:id="rId2"/>
              </a:rPr>
              <a:t>vildanova</a:t>
            </a:r>
            <a:r>
              <a:rPr lang="ru-RU" sz="2400" b="1" u="sng" dirty="0">
                <a:hlinkClick r:id="rId2"/>
              </a:rPr>
              <a:t>.</a:t>
            </a:r>
            <a:r>
              <a:rPr lang="en-US" sz="2400" b="1" u="sng" dirty="0" err="1">
                <a:hlinkClick r:id="rId2"/>
              </a:rPr>
              <a:t>i</a:t>
            </a:r>
            <a:r>
              <a:rPr lang="ru-RU" sz="2400" b="1" u="sng" dirty="0">
                <a:hlinkClick r:id="rId2"/>
              </a:rPr>
              <a:t>@</a:t>
            </a:r>
            <a:r>
              <a:rPr lang="en-US" sz="2400" b="1" u="sng" dirty="0" err="1">
                <a:hlinkClick r:id="rId2"/>
              </a:rPr>
              <a:t>bk</a:t>
            </a:r>
            <a:r>
              <a:rPr lang="ru-RU" sz="2400" b="1" u="sng" dirty="0">
                <a:hlinkClick r:id="rId2"/>
              </a:rPr>
              <a:t>.</a:t>
            </a:r>
            <a:r>
              <a:rPr lang="en-US" sz="2400" b="1" u="sng" dirty="0" err="1">
                <a:hlinkClick r:id="rId2"/>
              </a:rPr>
              <a:t>ru</a:t>
            </a:r>
            <a:endParaRPr lang="ru-RU" sz="2400" dirty="0"/>
          </a:p>
          <a:p>
            <a:r>
              <a:rPr lang="ru-RU" sz="2400" b="1" dirty="0"/>
              <a:t>Срок: </a:t>
            </a:r>
            <a:r>
              <a:rPr lang="ru-RU" sz="2400" b="1" dirty="0" smtClean="0"/>
              <a:t>   1</a:t>
            </a:r>
            <a:r>
              <a:rPr lang="tt-RU" sz="2400" b="1" dirty="0"/>
              <a:t>6</a:t>
            </a:r>
            <a:r>
              <a:rPr lang="ru-RU" sz="2400" b="1" smtClean="0"/>
              <a:t>.04.20  </a:t>
            </a:r>
            <a:r>
              <a:rPr lang="ru-RU" sz="2400" b="1" dirty="0"/>
              <a:t>до </a:t>
            </a:r>
            <a:r>
              <a:rPr lang="ru-RU" sz="2400" b="1" u="sng" dirty="0"/>
              <a:t>18.00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00" y="381000"/>
            <a:ext cx="700339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Устная работа</a:t>
            </a:r>
            <a:endParaRPr lang="ru-RU" sz="8800" b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828800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Вычислите: </a:t>
            </a:r>
          </a:p>
          <a:p>
            <a:pPr marL="742950" indent="-74295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3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2=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 5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0=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 0,1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3=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 (- 6)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2=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44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81000"/>
            <a:ext cx="880234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Проблемный вопрос: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6764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Число     10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положительное или отрицательное?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3505200"/>
            <a:ext cx="1905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600" baseline="30000" dirty="0" smtClean="0">
                <a:latin typeface="Times New Roman" pitchFamily="18" charset="0"/>
                <a:cs typeface="Times New Roman" pitchFamily="18" charset="0"/>
              </a:rPr>
              <a:t>-24  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35052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 =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Сергей\Мои документы\Мои рисунки\персонажи\Рисунок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38600" y="2743200"/>
            <a:ext cx="4581525" cy="3820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6096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Число     10</a:t>
            </a:r>
            <a:r>
              <a:rPr lang="ru-RU" sz="4400" baseline="30000" dirty="0" smtClean="0">
                <a:latin typeface="Times New Roman" pitchFamily="18" charset="0"/>
                <a:cs typeface="Times New Roman" pitchFamily="18" charset="0"/>
              </a:rPr>
              <a:t>-24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положительное или отрицательное?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2362200"/>
            <a:ext cx="1905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6600" baseline="30000" dirty="0" smtClean="0">
                <a:latin typeface="Times New Roman" pitchFamily="18" charset="0"/>
                <a:cs typeface="Times New Roman" pitchFamily="18" charset="0"/>
              </a:rPr>
              <a:t>-24  </a:t>
            </a:r>
            <a:endParaRPr lang="ru-RU" sz="6600" dirty="0"/>
          </a:p>
        </p:txBody>
      </p:sp>
      <p:sp>
        <p:nvSpPr>
          <p:cNvPr id="5" name="TextBox 4"/>
          <p:cNvSpPr txBox="1"/>
          <p:nvPr/>
        </p:nvSpPr>
        <p:spPr>
          <a:xfrm>
            <a:off x="2438400" y="22860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- положительное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28600" y="3979276"/>
            <a:ext cx="5181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en-A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-24 </a:t>
            </a:r>
            <a:r>
              <a:rPr kumimoji="0" lang="en-A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/10</a:t>
            </a:r>
            <a:r>
              <a:rPr kumimoji="0" lang="ru-RU" sz="4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en-A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A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60" t="42434" r="25710" b="47123"/>
          <a:stretch/>
        </p:blipFill>
        <p:spPr bwMode="auto">
          <a:xfrm>
            <a:off x="381000" y="4876800"/>
            <a:ext cx="4896092" cy="763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5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8" t="30446" r="32004" b="32404"/>
          <a:stretch/>
        </p:blipFill>
        <p:spPr bwMode="auto">
          <a:xfrm>
            <a:off x="990600" y="1219200"/>
            <a:ext cx="3581400" cy="1639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5" t="27716" r="32813" b="38542"/>
          <a:stretch/>
        </p:blipFill>
        <p:spPr bwMode="auto">
          <a:xfrm>
            <a:off x="2488575" y="3352800"/>
            <a:ext cx="6097964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/>
              <a:t>Примеры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67688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6" t="31963" r="25185" b="2017"/>
          <a:stretch/>
        </p:blipFill>
        <p:spPr bwMode="auto">
          <a:xfrm>
            <a:off x="914400" y="1013322"/>
            <a:ext cx="6705600" cy="546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43000" y="304800"/>
            <a:ext cx="365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b="1" dirty="0" smtClean="0"/>
              <a:t>Классная работа №№964(а,б,в)</a:t>
            </a:r>
          </a:p>
          <a:p>
            <a:r>
              <a:rPr lang="tt-RU" sz="2000" b="1" dirty="0" smtClean="0"/>
              <a:t>Домашняя работа №964(г,д,е</a:t>
            </a:r>
            <a:r>
              <a:rPr lang="tt-RU" sz="2000" dirty="0" smtClean="0"/>
              <a:t>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64082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59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ICL</dc:creator>
  <cp:lastModifiedBy>Пользователь Windows</cp:lastModifiedBy>
  <cp:revision>21</cp:revision>
  <dcterms:modified xsi:type="dcterms:W3CDTF">2020-04-15T20:36:29Z</dcterms:modified>
</cp:coreProperties>
</file>