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FF4D18-5C1E-40BD-9702-44B8F9E34E71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ildanova.i@bk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Ике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узгэрешле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сызыкча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тигезлэмэ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t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t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 эшен һәм өй эшен  </a:t>
            </a:r>
            <a:r>
              <a:rPr lang="tt-RU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vildanova.i@bk.ru</a:t>
            </a:r>
            <a:r>
              <a:rPr lang="tt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почтасына  14.04  </a:t>
            </a:r>
            <a:r>
              <a:rPr lang="tt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18.00га кадәр куярга! 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Билгелэмэ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389120"/>
          </a:xfrm>
        </p:spPr>
        <p:txBody>
          <a:bodyPr/>
          <a:lstStyle/>
          <a:p>
            <a:endParaRPr lang="ru-RU" sz="4000" dirty="0" smtClean="0">
              <a:solidFill>
                <a:srgbClr val="FF0000"/>
              </a:solidFill>
            </a:endParaRPr>
          </a:p>
          <a:p>
            <a:endParaRPr lang="ru-RU" sz="4000" dirty="0">
              <a:solidFill>
                <a:srgbClr val="FF0000"/>
              </a:solidFill>
            </a:endParaRPr>
          </a:p>
          <a:p>
            <a:r>
              <a:rPr lang="ru-RU" sz="4000" dirty="0" err="1" smtClean="0">
                <a:solidFill>
                  <a:srgbClr val="FF0000"/>
                </a:solidFill>
              </a:rPr>
              <a:t>ах+ву</a:t>
            </a:r>
            <a:r>
              <a:rPr lang="ru-RU" sz="4000" dirty="0" smtClean="0">
                <a:solidFill>
                  <a:srgbClr val="FF0000"/>
                </a:solidFill>
              </a:rPr>
              <a:t>=с </a:t>
            </a:r>
            <a:r>
              <a:rPr lang="ru-RU" sz="2800" dirty="0" err="1" smtClean="0"/>
              <a:t>рэвешендэге</a:t>
            </a:r>
            <a:r>
              <a:rPr lang="ru-RU" sz="2800" dirty="0" smtClean="0"/>
              <a:t> </a:t>
            </a:r>
            <a:r>
              <a:rPr lang="ru-RU" sz="2800" dirty="0" err="1" smtClean="0"/>
              <a:t>тигезлэмэ</a:t>
            </a:r>
            <a:r>
              <a:rPr lang="ru-RU" sz="2800" dirty="0" smtClean="0"/>
              <a:t> </a:t>
            </a:r>
            <a:r>
              <a:rPr lang="ru-RU" sz="2800" dirty="0" err="1" smtClean="0"/>
              <a:t>сызыкча</a:t>
            </a:r>
            <a:r>
              <a:rPr lang="ru-RU" sz="2800" dirty="0" smtClean="0"/>
              <a:t> </a:t>
            </a:r>
            <a:r>
              <a:rPr lang="ru-RU" sz="2800" dirty="0" err="1" smtClean="0"/>
              <a:t>тигезлэмэ</a:t>
            </a:r>
            <a:r>
              <a:rPr lang="ru-RU" sz="2800" dirty="0" smtClean="0"/>
              <a:t> </a:t>
            </a:r>
            <a:r>
              <a:rPr lang="ru-RU" sz="2800" dirty="0" err="1" smtClean="0"/>
              <a:t>дип</a:t>
            </a:r>
            <a:r>
              <a:rPr lang="ru-RU" sz="2800" dirty="0" smtClean="0"/>
              <a:t> </a:t>
            </a:r>
            <a:r>
              <a:rPr lang="ru-RU" sz="2800" dirty="0" err="1" smtClean="0"/>
              <a:t>атала</a:t>
            </a:r>
            <a:r>
              <a:rPr lang="ru-RU" sz="2800" dirty="0" smtClean="0"/>
              <a:t>  </a:t>
            </a:r>
            <a:r>
              <a:rPr lang="en-US" sz="3600" i="1" dirty="0" smtClean="0">
                <a:solidFill>
                  <a:srgbClr val="FF0000"/>
                </a:solidFill>
              </a:rPr>
              <a:t>a,  b,  c </a:t>
            </a:r>
            <a:r>
              <a:rPr lang="en-US" sz="3600" i="1" dirty="0" smtClean="0"/>
              <a:t>–</a:t>
            </a:r>
            <a:r>
              <a:rPr lang="ru-RU" sz="3600" i="1" dirty="0" err="1" smtClean="0"/>
              <a:t>саннар</a:t>
            </a:r>
            <a:endParaRPr lang="ru-RU" sz="2800" dirty="0" smtClean="0"/>
          </a:p>
          <a:p>
            <a:pPr algn="ctr">
              <a:buNone/>
            </a:pPr>
            <a:r>
              <a:rPr lang="ru-RU" sz="2800" i="1" dirty="0" err="1" smtClean="0">
                <a:solidFill>
                  <a:schemeClr val="accent3">
                    <a:lumMod val="50000"/>
                  </a:schemeClr>
                </a:solidFill>
              </a:rPr>
              <a:t>мэсэлэн</a:t>
            </a:r>
            <a:r>
              <a:rPr lang="ru-RU" sz="2800" i="1" dirty="0" smtClean="0">
                <a:solidFill>
                  <a:schemeClr val="accent3">
                    <a:lumMod val="50000"/>
                  </a:schemeClr>
                </a:solidFill>
              </a:rPr>
              <a:t>: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5х +3у= 12;   -6х+у=3</a:t>
            </a:r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435280" cy="475298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1600" dirty="0" smtClean="0"/>
              <a:t>   </a:t>
            </a:r>
            <a:r>
              <a:rPr lang="ru-RU" sz="1600" dirty="0" smtClean="0"/>
              <a:t>(3; -20),  (-2; 12), (0,1; 11), </a:t>
            </a:r>
            <a:r>
              <a:rPr lang="ru-RU" sz="1600" dirty="0" smtClean="0"/>
              <a:t> </a:t>
            </a:r>
            <a:r>
              <a:rPr lang="ru-RU" sz="1600" dirty="0" smtClean="0"/>
              <a:t>(1; 2), (2, 1</a:t>
            </a:r>
            <a:r>
              <a:rPr lang="ru-RU" sz="1600" dirty="0" smtClean="0"/>
              <a:t>)</a:t>
            </a:r>
            <a:r>
              <a:rPr lang="ru-RU" sz="1600" i="1" dirty="0"/>
              <a:t> </a:t>
            </a:r>
            <a:r>
              <a:rPr lang="ru-RU" sz="1600" i="1" dirty="0" err="1" smtClean="0"/>
              <a:t>саннар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парлары</a:t>
            </a:r>
            <a:r>
              <a:rPr lang="ru-RU" sz="1600" i="1" dirty="0" smtClean="0"/>
              <a:t>  </a:t>
            </a:r>
            <a:r>
              <a:rPr lang="ru-RU" sz="1600" b="1" i="1" dirty="0" smtClean="0"/>
              <a:t>10</a:t>
            </a:r>
            <a:r>
              <a:rPr lang="en-US" sz="1600" b="1" i="1" dirty="0" err="1" smtClean="0"/>
              <a:t>x+y</a:t>
            </a:r>
            <a:r>
              <a:rPr lang="en-US" sz="1600" b="1" i="1" dirty="0" smtClean="0"/>
              <a:t>=12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тигезлэмэсенен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чишелеше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буламы</a:t>
            </a:r>
            <a:r>
              <a:rPr lang="ru-RU" sz="1600" b="1" i="1" dirty="0" smtClean="0"/>
              <a:t> </a:t>
            </a:r>
            <a:r>
              <a:rPr lang="ru-RU" sz="1600" dirty="0" smtClean="0"/>
              <a:t>?  </a:t>
            </a:r>
            <a:r>
              <a:rPr lang="ru-RU" sz="1600" dirty="0" err="1" smtClean="0"/>
              <a:t>Монын</a:t>
            </a:r>
            <a:r>
              <a:rPr lang="ru-RU" sz="1600" dirty="0" smtClean="0"/>
              <a:t> </a:t>
            </a:r>
            <a:r>
              <a:rPr lang="ru-RU" sz="1600" dirty="0" err="1" smtClean="0"/>
              <a:t>очен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х</a:t>
            </a:r>
            <a:r>
              <a:rPr lang="ru-RU" sz="1600" dirty="0" smtClean="0"/>
              <a:t> </a:t>
            </a:r>
            <a:r>
              <a:rPr lang="ru-RU" sz="1600" dirty="0" err="1" smtClean="0"/>
              <a:t>урынына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беренче</a:t>
            </a:r>
            <a:r>
              <a:rPr lang="ru-RU" sz="1600" dirty="0" smtClean="0"/>
              <a:t> </a:t>
            </a:r>
            <a:r>
              <a:rPr lang="ru-RU" sz="1600" dirty="0" err="1" smtClean="0"/>
              <a:t>санны</a:t>
            </a:r>
            <a:r>
              <a:rPr lang="ru-RU" sz="1600" b="1" dirty="0" smtClean="0"/>
              <a:t>,</a:t>
            </a:r>
            <a:r>
              <a:rPr lang="ru-RU" sz="1600" b="1" dirty="0" smtClean="0">
                <a:solidFill>
                  <a:srgbClr val="FF0000"/>
                </a:solidFill>
              </a:rPr>
              <a:t> у </a:t>
            </a:r>
            <a:r>
              <a:rPr lang="ru-RU" sz="1600" dirty="0" err="1" smtClean="0"/>
              <a:t>урынына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икенче</a:t>
            </a:r>
            <a:r>
              <a:rPr lang="ru-RU" sz="1600" dirty="0" smtClean="0"/>
              <a:t> </a:t>
            </a:r>
            <a:r>
              <a:rPr lang="ru-RU" sz="1600" dirty="0" err="1" smtClean="0"/>
              <a:t>санны</a:t>
            </a:r>
            <a:r>
              <a:rPr lang="ru-RU" sz="1600" dirty="0" smtClean="0"/>
              <a:t> </a:t>
            </a:r>
            <a:r>
              <a:rPr lang="ru-RU" sz="1600" dirty="0" err="1" smtClean="0"/>
              <a:t>куеп</a:t>
            </a:r>
            <a:r>
              <a:rPr lang="ru-RU" sz="1600" dirty="0" smtClean="0"/>
              <a:t> </a:t>
            </a:r>
            <a:r>
              <a:rPr lang="ru-RU" sz="1600" dirty="0" err="1" smtClean="0"/>
              <a:t>эшлэргэ</a:t>
            </a:r>
            <a:r>
              <a:rPr lang="ru-RU" sz="1600" dirty="0" smtClean="0"/>
              <a:t>, </a:t>
            </a:r>
            <a:r>
              <a:rPr lang="ru-RU" sz="1600" dirty="0" err="1" smtClean="0"/>
              <a:t>тикшерергэ</a:t>
            </a:r>
            <a:r>
              <a:rPr lang="ru-RU" sz="1600" dirty="0" smtClean="0"/>
              <a:t>. </a:t>
            </a:r>
            <a:r>
              <a:rPr lang="ru-RU" sz="1600" dirty="0" err="1" smtClean="0"/>
              <a:t>Тигезлек</a:t>
            </a:r>
            <a:r>
              <a:rPr lang="ru-RU" sz="1600" dirty="0" smtClean="0"/>
              <a:t> </a:t>
            </a:r>
            <a:r>
              <a:rPr lang="ru-RU" sz="1600" dirty="0" err="1" smtClean="0"/>
              <a:t>утэлсэ</a:t>
            </a:r>
            <a:r>
              <a:rPr lang="ru-RU" sz="1600" dirty="0" smtClean="0"/>
              <a:t> –</a:t>
            </a:r>
            <a:r>
              <a:rPr lang="ru-RU" sz="1600" dirty="0" err="1" smtClean="0"/>
              <a:t>чишеле</a:t>
            </a:r>
            <a:r>
              <a:rPr lang="ru-RU" sz="1600" dirty="0" smtClean="0"/>
              <a:t> </a:t>
            </a:r>
            <a:r>
              <a:rPr lang="ru-RU" sz="1600" dirty="0" err="1" smtClean="0"/>
              <a:t>була</a:t>
            </a:r>
            <a:r>
              <a:rPr lang="ru-RU" sz="1600" dirty="0" smtClean="0"/>
              <a:t>, </a:t>
            </a:r>
            <a:r>
              <a:rPr lang="ru-RU" sz="1600" dirty="0" err="1" smtClean="0"/>
              <a:t>утэлмэсэ-булмый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b="1" dirty="0"/>
              <a:t>(3; -20</a:t>
            </a:r>
            <a:r>
              <a:rPr lang="ru-RU" sz="1600" b="1" dirty="0" smtClean="0"/>
              <a:t>) </a:t>
            </a:r>
            <a:r>
              <a:rPr lang="ru-RU" sz="1600" dirty="0" err="1" smtClean="0"/>
              <a:t>саннарын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куеп</a:t>
            </a:r>
            <a:r>
              <a:rPr lang="ru-RU" sz="1600" dirty="0" smtClean="0"/>
              <a:t> </a:t>
            </a:r>
            <a:r>
              <a:rPr lang="ru-RU" sz="1600" dirty="0" err="1" smtClean="0"/>
              <a:t>карыйбыз</a:t>
            </a:r>
            <a:r>
              <a:rPr lang="ru-RU" sz="1600" dirty="0" smtClean="0"/>
              <a:t>: </a:t>
            </a:r>
            <a:r>
              <a:rPr lang="ru-RU" sz="1600" b="1" i="1" dirty="0"/>
              <a:t>10</a:t>
            </a:r>
            <a:r>
              <a:rPr lang="en-US" sz="1600" b="1" i="1" dirty="0" err="1"/>
              <a:t>x+y</a:t>
            </a:r>
            <a:r>
              <a:rPr lang="en-US" sz="1600" b="1" i="1" dirty="0"/>
              <a:t>=12</a:t>
            </a:r>
            <a:r>
              <a:rPr lang="ru-RU" sz="1600" b="1" i="1" dirty="0"/>
              <a:t> </a:t>
            </a:r>
            <a:endParaRPr lang="ru-RU" sz="1600" b="1" i="1" dirty="0" smtClean="0"/>
          </a:p>
          <a:p>
            <a:pPr marL="0" indent="0">
              <a:buNone/>
            </a:pPr>
            <a:r>
              <a:rPr lang="ru-RU" sz="1600" b="1" i="1" dirty="0"/>
              <a:t> </a:t>
            </a:r>
            <a:r>
              <a:rPr lang="ru-RU" sz="1600" b="1" i="1" dirty="0" smtClean="0"/>
              <a:t>                                                                 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10*3+(-20)=12</a:t>
            </a:r>
          </a:p>
          <a:p>
            <a:pPr marL="0" indent="0">
              <a:buNone/>
            </a:pP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30-20=12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10=12(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чишелеше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тугел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sz="1800" b="1" dirty="0"/>
              <a:t>(1; 2</a:t>
            </a:r>
            <a:r>
              <a:rPr lang="ru-RU" sz="1800" b="1" dirty="0" smtClean="0"/>
              <a:t>) </a:t>
            </a:r>
            <a:r>
              <a:rPr lang="ru-RU" sz="1600" dirty="0" err="1" smtClean="0"/>
              <a:t>саннарын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куеп</a:t>
            </a:r>
            <a:r>
              <a:rPr lang="ru-RU" sz="1600" dirty="0" smtClean="0"/>
              <a:t> </a:t>
            </a:r>
            <a:r>
              <a:rPr lang="ru-RU" sz="1600" dirty="0" err="1" smtClean="0"/>
              <a:t>карыйбыз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10*1+2=12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10+2=12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12=12(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чишелеше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була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956451" y="500042"/>
            <a:ext cx="3251917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Билгелэмэ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1285860"/>
            <a:ext cx="8358246" cy="12070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Тигезлэмэне</a:t>
            </a:r>
            <a:r>
              <a:rPr lang="ru-RU" sz="2000" b="1" i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дорес</a:t>
            </a:r>
            <a:r>
              <a:rPr lang="ru-RU" sz="2000" b="1" i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тигезлеккэ</a:t>
            </a:r>
            <a:r>
              <a:rPr lang="ru-RU" sz="2000" b="1" i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эйлэндерэ</a:t>
            </a:r>
            <a:r>
              <a:rPr lang="ru-RU" sz="2000" b="1" i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торган</a:t>
            </a:r>
            <a:r>
              <a:rPr lang="ru-RU" sz="2000" b="1" i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саннар</a:t>
            </a:r>
            <a:r>
              <a:rPr lang="ru-RU" sz="2000" b="1" i="1" u="sng" dirty="0" smtClean="0">
                <a:solidFill>
                  <a:schemeClr val="accent2">
                    <a:lumMod val="50000"/>
                  </a:schemeClr>
                </a:solidFill>
              </a:rPr>
              <a:t> пары </a:t>
            </a:r>
            <a:r>
              <a:rPr lang="ru-RU" sz="20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ике</a:t>
            </a:r>
            <a:r>
              <a:rPr lang="ru-RU" sz="2000" b="1" i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узгэрешле</a:t>
            </a:r>
            <a:r>
              <a:rPr lang="ru-RU" sz="2000" b="1" i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тигезлэмэнен</a:t>
            </a:r>
            <a:r>
              <a:rPr lang="ru-RU" sz="2000" b="1" i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чишелеше</a:t>
            </a:r>
            <a:r>
              <a:rPr lang="ru-RU" sz="2000" b="1" i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дип</a:t>
            </a:r>
            <a:r>
              <a:rPr lang="ru-RU" sz="2000" b="1" i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u="sng" dirty="0" err="1" smtClean="0">
                <a:solidFill>
                  <a:schemeClr val="accent2">
                    <a:lumMod val="50000"/>
                  </a:schemeClr>
                </a:solidFill>
              </a:rPr>
              <a:t>атала</a:t>
            </a:r>
            <a:r>
              <a:rPr lang="ru-RU" sz="2800" b="1" i="1" u="sng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2800" b="1" i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355976" y="4149080"/>
            <a:ext cx="144016" cy="288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196752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altLang="ru-RU" sz="3600" dirty="0">
                <a:solidFill>
                  <a:srgbClr val="993366"/>
                </a:solidFill>
                <a:latin typeface="Arial" pitchFamily="34" charset="0"/>
              </a:rPr>
              <a:t>y=</a:t>
            </a:r>
            <a:r>
              <a:rPr lang="ru-RU" altLang="ru-RU" sz="3600" dirty="0">
                <a:solidFill>
                  <a:srgbClr val="993366"/>
                </a:solidFill>
                <a:latin typeface="Arial" pitchFamily="34" charset="0"/>
              </a:rPr>
              <a:t>3</a:t>
            </a:r>
            <a:r>
              <a:rPr lang="en-US" altLang="ru-RU" sz="3600" dirty="0" smtClean="0">
                <a:solidFill>
                  <a:srgbClr val="993366"/>
                </a:solidFill>
                <a:latin typeface="Arial" pitchFamily="34" charset="0"/>
              </a:rPr>
              <a:t>x </a:t>
            </a:r>
            <a:r>
              <a:rPr lang="ru-RU" altLang="ru-RU" sz="3600" dirty="0" err="1" smtClean="0">
                <a:solidFill>
                  <a:srgbClr val="993366"/>
                </a:solidFill>
                <a:latin typeface="Arial" pitchFamily="34" charset="0"/>
              </a:rPr>
              <a:t>тигезлэмэсенен</a:t>
            </a:r>
            <a:r>
              <a:rPr lang="ru-RU" altLang="ru-RU" sz="3600" dirty="0" smtClean="0">
                <a:solidFill>
                  <a:srgbClr val="993366"/>
                </a:solidFill>
                <a:latin typeface="Arial" pitchFamily="34" charset="0"/>
              </a:rPr>
              <a:t> </a:t>
            </a:r>
            <a:r>
              <a:rPr lang="ru-RU" altLang="ru-RU" sz="3600" dirty="0" err="1" smtClean="0">
                <a:solidFill>
                  <a:srgbClr val="993366"/>
                </a:solidFill>
                <a:latin typeface="Arial" pitchFamily="34" charset="0"/>
              </a:rPr>
              <a:t>графигын</a:t>
            </a:r>
            <a:r>
              <a:rPr lang="ru-RU" altLang="ru-RU" sz="3600" dirty="0" smtClean="0">
                <a:solidFill>
                  <a:srgbClr val="993366"/>
                </a:solidFill>
                <a:latin typeface="Arial" pitchFamily="34" charset="0"/>
              </a:rPr>
              <a:t> </a:t>
            </a:r>
            <a:r>
              <a:rPr lang="ru-RU" altLang="ru-RU" sz="3600" dirty="0" err="1" smtClean="0">
                <a:solidFill>
                  <a:srgbClr val="993366"/>
                </a:solidFill>
                <a:latin typeface="Arial" pitchFamily="34" charset="0"/>
              </a:rPr>
              <a:t>тозергэ</a:t>
            </a:r>
            <a:endParaRPr lang="ru-RU" alt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3280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16" t="33833" r="50074" b="54877"/>
          <a:stretch/>
        </p:blipFill>
        <p:spPr bwMode="auto">
          <a:xfrm>
            <a:off x="395536" y="2418410"/>
            <a:ext cx="1614674" cy="82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26011" y="2462040"/>
            <a:ext cx="6429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-</a:t>
            </a:r>
            <a:r>
              <a:rPr lang="ru-RU" b="1" dirty="0" err="1" smtClean="0"/>
              <a:t>Бэйсез</a:t>
            </a:r>
            <a:r>
              <a:rPr lang="ru-RU" b="1" dirty="0" smtClean="0"/>
              <a:t> </a:t>
            </a:r>
            <a:r>
              <a:rPr lang="ru-RU" b="1" dirty="0" err="1" smtClean="0"/>
              <a:t>узгэрешле</a:t>
            </a:r>
            <a:r>
              <a:rPr lang="ru-RU" b="1" dirty="0" smtClean="0"/>
              <a:t>(</a:t>
            </a:r>
            <a:r>
              <a:rPr lang="ru-RU" b="1" dirty="0" err="1" smtClean="0"/>
              <a:t>узебез</a:t>
            </a:r>
            <a:r>
              <a:rPr lang="ru-RU" b="1" dirty="0" smtClean="0"/>
              <a:t> </a:t>
            </a:r>
            <a:r>
              <a:rPr lang="ru-RU" b="1" dirty="0" err="1" smtClean="0"/>
              <a:t>телэсэ</a:t>
            </a:r>
            <a:r>
              <a:rPr lang="ru-RU" b="1" dirty="0" smtClean="0"/>
              <a:t> </a:t>
            </a:r>
            <a:r>
              <a:rPr lang="ru-RU" b="1" dirty="0" err="1" smtClean="0"/>
              <a:t>нинди</a:t>
            </a:r>
            <a:r>
              <a:rPr lang="ru-RU" b="1" dirty="0" smtClean="0"/>
              <a:t> сан куя </a:t>
            </a:r>
            <a:r>
              <a:rPr lang="ru-RU" b="1" dirty="0" err="1" smtClean="0"/>
              <a:t>алабыз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192281" y="2810034"/>
            <a:ext cx="4237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-</a:t>
            </a:r>
            <a:r>
              <a:rPr lang="ru-RU" b="1" dirty="0" err="1" smtClean="0"/>
              <a:t>бэйле</a:t>
            </a:r>
            <a:r>
              <a:rPr lang="ru-RU" b="1" dirty="0" smtClean="0"/>
              <a:t> </a:t>
            </a:r>
            <a:r>
              <a:rPr lang="ru-RU" b="1" dirty="0" err="1" smtClean="0"/>
              <a:t>узгэрешле</a:t>
            </a:r>
            <a:r>
              <a:rPr lang="ru-RU" b="1" dirty="0" smtClean="0"/>
              <a:t>(</a:t>
            </a:r>
            <a:r>
              <a:rPr lang="ru-RU" b="1" dirty="0" err="1" smtClean="0"/>
              <a:t>исэплэп</a:t>
            </a:r>
            <a:r>
              <a:rPr lang="ru-RU" b="1" dirty="0" smtClean="0"/>
              <a:t> </a:t>
            </a:r>
            <a:r>
              <a:rPr lang="ru-RU" b="1" dirty="0" err="1" smtClean="0"/>
              <a:t>табабыз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361366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Х=0 </a:t>
            </a:r>
            <a:r>
              <a:rPr lang="ru-RU" dirty="0" err="1" smtClean="0"/>
              <a:t>булганда</a:t>
            </a:r>
            <a:r>
              <a:rPr lang="ru-RU" dirty="0" smtClean="0"/>
              <a:t> </a:t>
            </a:r>
            <a:r>
              <a:rPr lang="en-US" altLang="ru-RU" dirty="0">
                <a:solidFill>
                  <a:srgbClr val="993366"/>
                </a:solidFill>
                <a:latin typeface="Arial" pitchFamily="34" charset="0"/>
              </a:rPr>
              <a:t>y=</a:t>
            </a:r>
            <a:r>
              <a:rPr lang="ru-RU" altLang="ru-RU" dirty="0">
                <a:solidFill>
                  <a:srgbClr val="993366"/>
                </a:solidFill>
                <a:latin typeface="Arial" pitchFamily="34" charset="0"/>
              </a:rPr>
              <a:t>3</a:t>
            </a:r>
            <a:r>
              <a:rPr lang="en-US" altLang="ru-RU" dirty="0" smtClean="0">
                <a:solidFill>
                  <a:srgbClr val="993366"/>
                </a:solidFill>
                <a:latin typeface="Arial" pitchFamily="34" charset="0"/>
              </a:rPr>
              <a:t>x</a:t>
            </a:r>
            <a:r>
              <a:rPr lang="ru-RU" altLang="ru-RU" dirty="0" smtClean="0">
                <a:solidFill>
                  <a:srgbClr val="993366"/>
                </a:solidFill>
                <a:latin typeface="Arial" pitchFamily="34" charset="0"/>
              </a:rPr>
              <a:t>=3*0=0</a:t>
            </a:r>
            <a:r>
              <a:rPr lang="ru-RU" dirty="0" smtClean="0"/>
              <a:t>  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899592" y="2646706"/>
            <a:ext cx="216024" cy="11516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1259632" y="2994700"/>
            <a:ext cx="1944216" cy="618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7544" y="407707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Х=2булганда </a:t>
            </a:r>
            <a:r>
              <a:rPr lang="en-US" altLang="ru-RU" dirty="0">
                <a:solidFill>
                  <a:srgbClr val="993366"/>
                </a:solidFill>
                <a:latin typeface="Arial" pitchFamily="34" charset="0"/>
              </a:rPr>
              <a:t>y=</a:t>
            </a:r>
            <a:r>
              <a:rPr lang="ru-RU" altLang="ru-RU" dirty="0">
                <a:solidFill>
                  <a:srgbClr val="993366"/>
                </a:solidFill>
                <a:latin typeface="Arial" pitchFamily="34" charset="0"/>
              </a:rPr>
              <a:t>3</a:t>
            </a:r>
            <a:r>
              <a:rPr lang="en-US" altLang="ru-RU" dirty="0" smtClean="0">
                <a:solidFill>
                  <a:srgbClr val="993366"/>
                </a:solidFill>
                <a:latin typeface="Arial" pitchFamily="34" charset="0"/>
              </a:rPr>
              <a:t>x</a:t>
            </a:r>
            <a:r>
              <a:rPr lang="ru-RU" altLang="ru-RU" dirty="0" smtClean="0">
                <a:solidFill>
                  <a:srgbClr val="993366"/>
                </a:solidFill>
                <a:latin typeface="Arial" pitchFamily="34" charset="0"/>
              </a:rPr>
              <a:t>=3*2=6</a:t>
            </a:r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899592" y="2646706"/>
            <a:ext cx="648072" cy="1615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1763688" y="2994700"/>
            <a:ext cx="1368152" cy="12670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9" t="50005" r="38173" b="6166"/>
          <a:stretch/>
        </p:blipFill>
        <p:spPr bwMode="auto">
          <a:xfrm>
            <a:off x="3535931" y="3429000"/>
            <a:ext cx="3409931" cy="320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521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340768"/>
            <a:ext cx="63757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altLang="ru-RU" sz="2000" b="1" dirty="0" smtClean="0">
                <a:solidFill>
                  <a:srgbClr val="993366"/>
                </a:solidFill>
                <a:latin typeface="Arial" pitchFamily="34" charset="0"/>
              </a:rPr>
              <a:t>Өй эш:   </a:t>
            </a:r>
            <a:r>
              <a:rPr lang="en-US" altLang="ru-RU" sz="2000" b="1" dirty="0" smtClean="0">
                <a:solidFill>
                  <a:srgbClr val="993366"/>
                </a:solidFill>
                <a:latin typeface="Arial" pitchFamily="34" charset="0"/>
              </a:rPr>
              <a:t>y</a:t>
            </a:r>
            <a:r>
              <a:rPr lang="en-US" altLang="ru-RU" sz="2000" b="1" dirty="0">
                <a:solidFill>
                  <a:srgbClr val="993366"/>
                </a:solidFill>
                <a:latin typeface="Arial" pitchFamily="34" charset="0"/>
              </a:rPr>
              <a:t>=</a:t>
            </a:r>
            <a:r>
              <a:rPr lang="ru-RU" altLang="ru-RU" sz="2000" b="1" dirty="0">
                <a:solidFill>
                  <a:srgbClr val="993366"/>
                </a:solidFill>
                <a:latin typeface="Arial" pitchFamily="34" charset="0"/>
              </a:rPr>
              <a:t>-2</a:t>
            </a:r>
            <a:r>
              <a:rPr lang="en-US" altLang="ru-RU" sz="2000" b="1" dirty="0" smtClean="0">
                <a:solidFill>
                  <a:srgbClr val="993366"/>
                </a:solidFill>
                <a:latin typeface="Arial" pitchFamily="34" charset="0"/>
              </a:rPr>
              <a:t>x</a:t>
            </a:r>
            <a:r>
              <a:rPr lang="ru-RU" altLang="ru-RU" sz="2000" b="1" dirty="0" smtClean="0">
                <a:solidFill>
                  <a:srgbClr val="993366"/>
                </a:solidFill>
                <a:latin typeface="Arial" pitchFamily="34" charset="0"/>
              </a:rPr>
              <a:t> </a:t>
            </a:r>
            <a:r>
              <a:rPr lang="ru-RU" altLang="ru-RU" sz="2000" b="1" dirty="0" err="1" smtClean="0">
                <a:solidFill>
                  <a:srgbClr val="993366"/>
                </a:solidFill>
                <a:latin typeface="Arial" pitchFamily="34" charset="0"/>
              </a:rPr>
              <a:t>тигезлэмэсенен</a:t>
            </a:r>
            <a:r>
              <a:rPr lang="ru-RU" altLang="ru-RU" sz="2000" b="1" dirty="0" smtClean="0">
                <a:solidFill>
                  <a:srgbClr val="993366"/>
                </a:solidFill>
                <a:latin typeface="Arial" pitchFamily="34" charset="0"/>
              </a:rPr>
              <a:t> </a:t>
            </a:r>
            <a:r>
              <a:rPr lang="ru-RU" altLang="ru-RU" sz="2000" b="1" dirty="0" err="1" smtClean="0">
                <a:solidFill>
                  <a:srgbClr val="993366"/>
                </a:solidFill>
                <a:latin typeface="Arial" pitchFamily="34" charset="0"/>
              </a:rPr>
              <a:t>графигын</a:t>
            </a:r>
            <a:r>
              <a:rPr lang="ru-RU" altLang="ru-RU" sz="2000" b="1" dirty="0" smtClean="0">
                <a:solidFill>
                  <a:srgbClr val="993366"/>
                </a:solidFill>
                <a:latin typeface="Arial" pitchFamily="34" charset="0"/>
              </a:rPr>
              <a:t> </a:t>
            </a:r>
            <a:r>
              <a:rPr lang="ru-RU" altLang="ru-RU" sz="2000" b="1" dirty="0" err="1" smtClean="0">
                <a:solidFill>
                  <a:srgbClr val="993366"/>
                </a:solidFill>
                <a:latin typeface="Arial" pitchFamily="34" charset="0"/>
              </a:rPr>
              <a:t>тозергэ</a:t>
            </a:r>
            <a:endParaRPr lang="ru-RU" altLang="ru-RU" sz="2000" b="1" dirty="0" smtClean="0">
              <a:solidFill>
                <a:srgbClr val="993366"/>
              </a:solidFill>
              <a:latin typeface="Arial" pitchFamily="34" charset="0"/>
            </a:endParaRPr>
          </a:p>
          <a:p>
            <a:r>
              <a:rPr lang="tt-RU" sz="2000" b="1" dirty="0" smtClean="0">
                <a:solidFill>
                  <a:srgbClr val="993366"/>
                </a:solidFill>
                <a:latin typeface="Arial" pitchFamily="34" charset="0"/>
              </a:rPr>
              <a:t>№1028(1,2)</a:t>
            </a:r>
            <a:endParaRPr lang="ru-RU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6" t="46077" r="22218" b="41991"/>
          <a:stretch/>
        </p:blipFill>
        <p:spPr bwMode="auto">
          <a:xfrm>
            <a:off x="674476" y="2348880"/>
            <a:ext cx="6681936" cy="872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3040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196</TotalTime>
  <Words>198</Words>
  <Application>Microsoft Office PowerPoint</Application>
  <PresentationFormat>Экран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Ике узгэрешле сызыкча тигезлэмэ</vt:lpstr>
      <vt:lpstr>Билгелэмэ </vt:lpstr>
      <vt:lpstr>Билгелэмэ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Линейное уравнение с двумя переменными</dc:title>
  <dc:creator>Новосёловы</dc:creator>
  <cp:lastModifiedBy>Пользователь Windows</cp:lastModifiedBy>
  <cp:revision>22</cp:revision>
  <dcterms:created xsi:type="dcterms:W3CDTF">2010-01-25T17:31:01Z</dcterms:created>
  <dcterms:modified xsi:type="dcterms:W3CDTF">2020-04-13T21:17:41Z</dcterms:modified>
</cp:coreProperties>
</file>