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B4329-3CE1-42E7-84D4-6D7746C8D51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BBF7B7-1EA7-4765-A636-FF183B788EEC}">
      <dgm:prSet custT="1"/>
      <dgm:spPr>
        <a:solidFill>
          <a:schemeClr val="bg1"/>
        </a:solidFill>
      </dgm:spPr>
      <dgm:t>
        <a:bodyPr/>
        <a:lstStyle/>
        <a:p>
          <a:r>
            <a:rPr lang="ru-RU" sz="1000" b="1" dirty="0">
              <a:solidFill>
                <a:schemeClr val="tx1"/>
              </a:solidFill>
            </a:rPr>
            <a:t>НА СЕГОДНЯШНИЙ ДЕНЬ </a:t>
          </a:r>
          <a:r>
            <a:rPr lang="ru-RU" sz="1050" b="1" dirty="0">
              <a:solidFill>
                <a:schemeClr val="tx1"/>
              </a:solidFill>
            </a:rPr>
            <a:t>ТЕХНИКУМ</a:t>
          </a:r>
          <a:r>
            <a:rPr lang="ru-RU" sz="1000" b="1" dirty="0">
              <a:solidFill>
                <a:schemeClr val="tx1"/>
              </a:solidFill>
            </a:rPr>
            <a:t> ОСУЩЕСТВЛЯЕТ ПОДГОТОВКУ СПЕЦИАЛИСТОВ ПО 11 СПЕЦИАЛЬНОСТЯМ:</a:t>
          </a:r>
        </a:p>
      </dgm:t>
    </dgm:pt>
    <dgm:pt modelId="{C7F4AA59-1060-4929-97D7-851D0D3EB4DB}" type="parTrans" cxnId="{B2C9DBA1-2804-447A-A53D-92DCB47CA9B5}">
      <dgm:prSet/>
      <dgm:spPr/>
      <dgm:t>
        <a:bodyPr/>
        <a:lstStyle/>
        <a:p>
          <a:endParaRPr lang="ru-RU"/>
        </a:p>
      </dgm:t>
    </dgm:pt>
    <dgm:pt modelId="{3D0F1073-DAE0-4820-AC88-8CB8F2AAD8A7}" type="sibTrans" cxnId="{B2C9DBA1-2804-447A-A53D-92DCB47CA9B5}">
      <dgm:prSet/>
      <dgm:spPr/>
      <dgm:t>
        <a:bodyPr/>
        <a:lstStyle/>
        <a:p>
          <a:endParaRPr lang="ru-RU"/>
        </a:p>
      </dgm:t>
    </dgm:pt>
    <dgm:pt modelId="{E43D0507-80F3-4CC8-BAC4-D03065FD54DA}">
      <dgm:prSet custT="1"/>
      <dgm:spPr/>
      <dgm:t>
        <a:bodyPr/>
        <a:lstStyle/>
        <a:p>
          <a:r>
            <a:rPr lang="ru-RU" sz="1100" b="1" dirty="0"/>
            <a:t>- Разработка и эксплуатация нефтяных и газовых месторождений</a:t>
          </a:r>
        </a:p>
      </dgm:t>
    </dgm:pt>
    <dgm:pt modelId="{89519BE2-69FA-4E65-B253-CA331529A7E1}" type="parTrans" cxnId="{17AEC10B-E022-43BB-AADF-9D2FD62B2563}">
      <dgm:prSet/>
      <dgm:spPr/>
      <dgm:t>
        <a:bodyPr/>
        <a:lstStyle/>
        <a:p>
          <a:endParaRPr lang="ru-RU"/>
        </a:p>
      </dgm:t>
    </dgm:pt>
    <dgm:pt modelId="{430CA74B-D6C7-4528-9092-75A747F5F742}" type="sibTrans" cxnId="{17AEC10B-E022-43BB-AADF-9D2FD62B2563}">
      <dgm:prSet/>
      <dgm:spPr/>
      <dgm:t>
        <a:bodyPr/>
        <a:lstStyle/>
        <a:p>
          <a:endParaRPr lang="ru-RU"/>
        </a:p>
      </dgm:t>
    </dgm:pt>
    <dgm:pt modelId="{C60C995F-B416-4E4C-8DA8-748E699C6552}">
      <dgm:prSet custT="1"/>
      <dgm:spPr/>
      <dgm:t>
        <a:bodyPr/>
        <a:lstStyle/>
        <a:p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Бурение нефтяных и газовых скважин</a:t>
          </a:r>
        </a:p>
      </dgm:t>
    </dgm:pt>
    <dgm:pt modelId="{0CBD773E-7FCD-4BEB-B4BB-A5C12C5D79AA}" type="parTrans" cxnId="{488A9015-2198-4208-8114-1C3172207A37}">
      <dgm:prSet/>
      <dgm:spPr/>
      <dgm:t>
        <a:bodyPr/>
        <a:lstStyle/>
        <a:p>
          <a:endParaRPr lang="ru-RU"/>
        </a:p>
      </dgm:t>
    </dgm:pt>
    <dgm:pt modelId="{6B0B83C7-CC36-4153-B654-7FC406C207A5}" type="sibTrans" cxnId="{488A9015-2198-4208-8114-1C3172207A37}">
      <dgm:prSet/>
      <dgm:spPr/>
      <dgm:t>
        <a:bodyPr/>
        <a:lstStyle/>
        <a:p>
          <a:endParaRPr lang="ru-RU"/>
        </a:p>
      </dgm:t>
    </dgm:pt>
    <dgm:pt modelId="{5881421D-5F0E-486A-982F-2818DAF378D6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Сооружение и эксплуатация </a:t>
          </a:r>
          <a:r>
            <a:rPr lang="ru-RU" sz="11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газонефтепроводов</a:t>
          </a: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 и </a:t>
          </a:r>
          <a:r>
            <a:rPr lang="ru-RU" sz="11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газонефтехранилищ</a:t>
          </a:r>
          <a:endParaRPr lang="ru-RU" sz="11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rebuchet MS" panose="020B0603020202020204"/>
            <a:ea typeface="+mn-ea"/>
            <a:cs typeface="+mn-cs"/>
          </a:endParaRPr>
        </a:p>
      </dgm:t>
    </dgm:pt>
    <dgm:pt modelId="{F4A1AC8A-D27F-4338-A7DB-35F4B5BED0EE}" type="parTrans" cxnId="{52CBEA0B-8FA6-4005-AA66-47A4C6FC0875}">
      <dgm:prSet/>
      <dgm:spPr/>
      <dgm:t>
        <a:bodyPr/>
        <a:lstStyle/>
        <a:p>
          <a:endParaRPr lang="ru-RU"/>
        </a:p>
      </dgm:t>
    </dgm:pt>
    <dgm:pt modelId="{9E9889DC-F213-4002-B3EF-21F9BB87B864}" type="sibTrans" cxnId="{52CBEA0B-8FA6-4005-AA66-47A4C6FC0875}">
      <dgm:prSet/>
      <dgm:spPr/>
      <dgm:t>
        <a:bodyPr/>
        <a:lstStyle/>
        <a:p>
          <a:endParaRPr lang="ru-RU"/>
        </a:p>
      </dgm:t>
    </dgm:pt>
    <dgm:pt modelId="{2C8F28BB-65C0-4F56-A75C-7870D936C2BB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Прикладная геодезия</a:t>
          </a:r>
        </a:p>
      </dgm:t>
    </dgm:pt>
    <dgm:pt modelId="{FEDAEA1E-139F-485F-BC5E-CDDC8472202A}" type="parTrans" cxnId="{D2A6CD7A-2271-402D-B0F7-4FAEF06FB8AD}">
      <dgm:prSet/>
      <dgm:spPr/>
      <dgm:t>
        <a:bodyPr/>
        <a:lstStyle/>
        <a:p>
          <a:endParaRPr lang="ru-RU"/>
        </a:p>
      </dgm:t>
    </dgm:pt>
    <dgm:pt modelId="{F9F171EA-3583-429F-9AFE-9DA03F373590}" type="sibTrans" cxnId="{D2A6CD7A-2271-402D-B0F7-4FAEF06FB8AD}">
      <dgm:prSet/>
      <dgm:spPr/>
      <dgm:t>
        <a:bodyPr/>
        <a:lstStyle/>
        <a:p>
          <a:endParaRPr lang="ru-RU"/>
        </a:p>
      </dgm:t>
    </dgm:pt>
    <dgm:pt modelId="{C60D1B1E-64E4-4844-91A5-49795EDDD28D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Геология и разведка нефтяных и газовых месторождений</a:t>
          </a:r>
        </a:p>
      </dgm:t>
    </dgm:pt>
    <dgm:pt modelId="{400E4FAC-2112-4428-B4E8-BD84B96FD5EC}" type="parTrans" cxnId="{B27415DB-F39A-4E27-AC34-7AF91DCC4AB4}">
      <dgm:prSet/>
      <dgm:spPr/>
      <dgm:t>
        <a:bodyPr/>
        <a:lstStyle/>
        <a:p>
          <a:endParaRPr lang="ru-RU"/>
        </a:p>
      </dgm:t>
    </dgm:pt>
    <dgm:pt modelId="{0F1ECF15-7ECB-4BA0-848C-08F637774549}" type="sibTrans" cxnId="{B27415DB-F39A-4E27-AC34-7AF91DCC4AB4}">
      <dgm:prSet/>
      <dgm:spPr/>
      <dgm:t>
        <a:bodyPr/>
        <a:lstStyle/>
        <a:p>
          <a:endParaRPr lang="ru-RU"/>
        </a:p>
      </dgm:t>
    </dgm:pt>
    <dgm:pt modelId="{99C90E04-59E3-4864-8CFD-CE5385F41270}">
      <dgm:prSet custT="1"/>
      <dgm:spPr/>
      <dgm:t>
        <a:bodyPr/>
        <a:lstStyle/>
        <a:p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Геофизические методы поисков и разведки месторождений полезных ископаемых</a:t>
          </a:r>
        </a:p>
      </dgm:t>
    </dgm:pt>
    <dgm:pt modelId="{8CBD86D6-4636-482E-A9B5-8F938E3DDED1}" type="parTrans" cxnId="{C58AB11E-4D2B-465F-BC6B-3D10B7ED3D13}">
      <dgm:prSet/>
      <dgm:spPr/>
      <dgm:t>
        <a:bodyPr/>
        <a:lstStyle/>
        <a:p>
          <a:endParaRPr lang="ru-RU"/>
        </a:p>
      </dgm:t>
    </dgm:pt>
    <dgm:pt modelId="{D25C425E-9B12-4C28-A620-D180FD3D4171}" type="sibTrans" cxnId="{C58AB11E-4D2B-465F-BC6B-3D10B7ED3D13}">
      <dgm:prSet/>
      <dgm:spPr/>
      <dgm:t>
        <a:bodyPr/>
        <a:lstStyle/>
        <a:p>
          <a:endParaRPr lang="ru-RU"/>
        </a:p>
      </dgm:t>
    </dgm:pt>
    <dgm:pt modelId="{67DBCDB9-2F23-4055-9A9E-A6874C302D35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Автоматические системы управления</a:t>
          </a:r>
        </a:p>
      </dgm:t>
    </dgm:pt>
    <dgm:pt modelId="{4062AAC6-80E1-4400-ADF3-ACA71DBAA29B}" type="parTrans" cxnId="{CD350812-6199-4BD7-AB92-1FB929533D4A}">
      <dgm:prSet/>
      <dgm:spPr/>
      <dgm:t>
        <a:bodyPr/>
        <a:lstStyle/>
        <a:p>
          <a:endParaRPr lang="ru-RU"/>
        </a:p>
      </dgm:t>
    </dgm:pt>
    <dgm:pt modelId="{87FA0135-775D-4243-9763-C33A5019712B}" type="sibTrans" cxnId="{CD350812-6199-4BD7-AB92-1FB929533D4A}">
      <dgm:prSet/>
      <dgm:spPr/>
      <dgm:t>
        <a:bodyPr/>
        <a:lstStyle/>
        <a:p>
          <a:endParaRPr lang="ru-RU"/>
        </a:p>
      </dgm:t>
    </dgm:pt>
    <dgm:pt modelId="{FE9A38D5-CB87-473D-887D-23903A1794D3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Монтаж, техническое обслуживание и ремонт промышленного оборудования (по отраслям)</a:t>
          </a:r>
        </a:p>
      </dgm:t>
    </dgm:pt>
    <dgm:pt modelId="{657AFD29-1EA0-4616-AA86-D10F9DF5D68F}" type="parTrans" cxnId="{0C98A64B-1B04-4A91-B957-4CA8C858D453}">
      <dgm:prSet/>
      <dgm:spPr/>
      <dgm:t>
        <a:bodyPr/>
        <a:lstStyle/>
        <a:p>
          <a:endParaRPr lang="ru-RU"/>
        </a:p>
      </dgm:t>
    </dgm:pt>
    <dgm:pt modelId="{9B47CA1C-64A4-4919-90A1-557FC5D8F3B9}" type="sibTrans" cxnId="{0C98A64B-1B04-4A91-B957-4CA8C858D453}">
      <dgm:prSet/>
      <dgm:spPr/>
      <dgm:t>
        <a:bodyPr/>
        <a:lstStyle/>
        <a:p>
          <a:endParaRPr lang="ru-RU"/>
        </a:p>
      </dgm:t>
    </dgm:pt>
    <dgm:pt modelId="{BB14D9F2-E3E4-4C93-AE9C-DD07C0A93C7B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Техническая эксплуатация и обслуживание электрического и электромеханического оборудования </a:t>
          </a:r>
        </a:p>
      </dgm:t>
    </dgm:pt>
    <dgm:pt modelId="{E37DC56E-4F57-4646-BC8F-8AB5CB5A772C}" type="parTrans" cxnId="{83CDD2BD-2EDD-45B3-8A1C-D2F6949DB28E}">
      <dgm:prSet/>
      <dgm:spPr/>
      <dgm:t>
        <a:bodyPr/>
        <a:lstStyle/>
        <a:p>
          <a:endParaRPr lang="ru-RU"/>
        </a:p>
      </dgm:t>
    </dgm:pt>
    <dgm:pt modelId="{B5253C69-DF0C-4EC8-8F61-E0F786BFA18D}" type="sibTrans" cxnId="{83CDD2BD-2EDD-45B3-8A1C-D2F6949DB28E}">
      <dgm:prSet/>
      <dgm:spPr/>
      <dgm:t>
        <a:bodyPr/>
        <a:lstStyle/>
        <a:p>
          <a:endParaRPr lang="ru-RU"/>
        </a:p>
      </dgm:t>
    </dgm:pt>
    <dgm:pt modelId="{ED6683A2-1E56-4A1D-99E6-24C00B278C33}">
      <dgm:prSet custT="1"/>
      <dgm:spPr/>
      <dgm:t>
        <a:bodyPr/>
        <a:lstStyle/>
        <a:p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Информационные системы и программирование</a:t>
          </a:r>
        </a:p>
      </dgm:t>
    </dgm:pt>
    <dgm:pt modelId="{604C8F84-1B6A-4171-92B5-0F2199F7A7AA}" type="parTrans" cxnId="{BE35CAC5-2109-4A2C-A077-959256C6B0E6}">
      <dgm:prSet/>
      <dgm:spPr/>
      <dgm:t>
        <a:bodyPr/>
        <a:lstStyle/>
        <a:p>
          <a:endParaRPr lang="ru-RU"/>
        </a:p>
      </dgm:t>
    </dgm:pt>
    <dgm:pt modelId="{42A7EFE1-E134-4C87-8E7F-8C60387137C6}" type="sibTrans" cxnId="{BE35CAC5-2109-4A2C-A077-959256C6B0E6}">
      <dgm:prSet/>
      <dgm:spPr/>
      <dgm:t>
        <a:bodyPr/>
        <a:lstStyle/>
        <a:p>
          <a:endParaRPr lang="ru-RU"/>
        </a:p>
      </dgm:t>
    </dgm:pt>
    <dgm:pt modelId="{946B22BF-D429-49A0-8468-527C3B25B364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Экономика и бухгалтерский учет (по отраслям)</a:t>
          </a:r>
        </a:p>
      </dgm:t>
    </dgm:pt>
    <dgm:pt modelId="{1CC304DA-E4CD-4269-8BCC-B0C484B1FD33}" type="parTrans" cxnId="{5293388C-8BFA-4667-83A9-91A3FBF7D363}">
      <dgm:prSet/>
      <dgm:spPr/>
      <dgm:t>
        <a:bodyPr/>
        <a:lstStyle/>
        <a:p>
          <a:endParaRPr lang="ru-RU"/>
        </a:p>
      </dgm:t>
    </dgm:pt>
    <dgm:pt modelId="{9D96036A-5BD1-4D37-B643-1D048883FEE8}" type="sibTrans" cxnId="{5293388C-8BFA-4667-83A9-91A3FBF7D363}">
      <dgm:prSet/>
      <dgm:spPr/>
      <dgm:t>
        <a:bodyPr/>
        <a:lstStyle/>
        <a:p>
          <a:endParaRPr lang="ru-RU"/>
        </a:p>
      </dgm:t>
    </dgm:pt>
    <dgm:pt modelId="{E2940CF3-6570-46BB-B9FE-F50B2B32D836}" type="pres">
      <dgm:prSet presAssocID="{2D6B4329-3CE1-42E7-84D4-6D7746C8D519}" presName="vert0" presStyleCnt="0">
        <dgm:presLayoutVars>
          <dgm:dir/>
          <dgm:animOne val="branch"/>
          <dgm:animLvl val="lvl"/>
        </dgm:presLayoutVars>
      </dgm:prSet>
      <dgm:spPr/>
    </dgm:pt>
    <dgm:pt modelId="{F70D3DCD-8BCD-4068-AE06-599D55D84655}" type="pres">
      <dgm:prSet presAssocID="{4BBBF7B7-1EA7-4765-A636-FF183B788EEC}" presName="thickLine" presStyleLbl="alignNode1" presStyleIdx="0" presStyleCnt="12"/>
      <dgm:spPr/>
    </dgm:pt>
    <dgm:pt modelId="{D5F3EBEE-D89E-4F58-B4B9-586D514D5349}" type="pres">
      <dgm:prSet presAssocID="{4BBBF7B7-1EA7-4765-A636-FF183B788EEC}" presName="horz1" presStyleCnt="0"/>
      <dgm:spPr/>
    </dgm:pt>
    <dgm:pt modelId="{B0D75FA0-DF82-4790-BCAF-FF896D6FCBB1}" type="pres">
      <dgm:prSet presAssocID="{4BBBF7B7-1EA7-4765-A636-FF183B788EEC}" presName="tx1" presStyleLbl="revTx" presStyleIdx="0" presStyleCnt="12"/>
      <dgm:spPr/>
    </dgm:pt>
    <dgm:pt modelId="{234DA31D-C325-4DF7-A0D2-B234DC79156E}" type="pres">
      <dgm:prSet presAssocID="{4BBBF7B7-1EA7-4765-A636-FF183B788EEC}" presName="vert1" presStyleCnt="0"/>
      <dgm:spPr/>
    </dgm:pt>
    <dgm:pt modelId="{6056A80C-FC6E-4EA0-80F9-180687DCA0F7}" type="pres">
      <dgm:prSet presAssocID="{E43D0507-80F3-4CC8-BAC4-D03065FD54DA}" presName="thickLine" presStyleLbl="alignNode1" presStyleIdx="1" presStyleCnt="12"/>
      <dgm:spPr/>
    </dgm:pt>
    <dgm:pt modelId="{BD837CB1-8AA5-4F27-A636-05A7A11882F8}" type="pres">
      <dgm:prSet presAssocID="{E43D0507-80F3-4CC8-BAC4-D03065FD54DA}" presName="horz1" presStyleCnt="0"/>
      <dgm:spPr/>
    </dgm:pt>
    <dgm:pt modelId="{239B4F49-7559-4175-B975-E4F3C8CE6476}" type="pres">
      <dgm:prSet presAssocID="{E43D0507-80F3-4CC8-BAC4-D03065FD54DA}" presName="tx1" presStyleLbl="revTx" presStyleIdx="1" presStyleCnt="12"/>
      <dgm:spPr/>
    </dgm:pt>
    <dgm:pt modelId="{BF466D09-8AD5-4BFE-B487-43F961AE63EE}" type="pres">
      <dgm:prSet presAssocID="{E43D0507-80F3-4CC8-BAC4-D03065FD54DA}" presName="vert1" presStyleCnt="0"/>
      <dgm:spPr/>
    </dgm:pt>
    <dgm:pt modelId="{38C3068B-0228-45EF-A2B6-FE77CFB2BF76}" type="pres">
      <dgm:prSet presAssocID="{C60C995F-B416-4E4C-8DA8-748E699C6552}" presName="thickLine" presStyleLbl="alignNode1" presStyleIdx="2" presStyleCnt="12"/>
      <dgm:spPr/>
    </dgm:pt>
    <dgm:pt modelId="{6A5A65CE-9719-4B08-9EB8-AADF63E1CB22}" type="pres">
      <dgm:prSet presAssocID="{C60C995F-B416-4E4C-8DA8-748E699C6552}" presName="horz1" presStyleCnt="0"/>
      <dgm:spPr/>
    </dgm:pt>
    <dgm:pt modelId="{D0B1D2FB-AFEC-48A7-BD6D-E33D2E2DCD3F}" type="pres">
      <dgm:prSet presAssocID="{C60C995F-B416-4E4C-8DA8-748E699C6552}" presName="tx1" presStyleLbl="revTx" presStyleIdx="2" presStyleCnt="12"/>
      <dgm:spPr/>
    </dgm:pt>
    <dgm:pt modelId="{9992A4D4-F164-44B6-9328-9D633C578C9F}" type="pres">
      <dgm:prSet presAssocID="{C60C995F-B416-4E4C-8DA8-748E699C6552}" presName="vert1" presStyleCnt="0"/>
      <dgm:spPr/>
    </dgm:pt>
    <dgm:pt modelId="{01EA5C7D-2391-44B0-83C1-9969F85F617D}" type="pres">
      <dgm:prSet presAssocID="{5881421D-5F0E-486A-982F-2818DAF378D6}" presName="thickLine" presStyleLbl="alignNode1" presStyleIdx="3" presStyleCnt="12"/>
      <dgm:spPr/>
    </dgm:pt>
    <dgm:pt modelId="{25464F20-0B4E-4147-AC82-C6E48B73F461}" type="pres">
      <dgm:prSet presAssocID="{5881421D-5F0E-486A-982F-2818DAF378D6}" presName="horz1" presStyleCnt="0"/>
      <dgm:spPr/>
    </dgm:pt>
    <dgm:pt modelId="{C4BB5C41-8CDB-41B4-89EC-F7749EBA44CF}" type="pres">
      <dgm:prSet presAssocID="{5881421D-5F0E-486A-982F-2818DAF378D6}" presName="tx1" presStyleLbl="revTx" presStyleIdx="3" presStyleCnt="12"/>
      <dgm:spPr/>
    </dgm:pt>
    <dgm:pt modelId="{9C4F8314-5908-47E3-8291-240148EFABCF}" type="pres">
      <dgm:prSet presAssocID="{5881421D-5F0E-486A-982F-2818DAF378D6}" presName="vert1" presStyleCnt="0"/>
      <dgm:spPr/>
    </dgm:pt>
    <dgm:pt modelId="{37F82E71-1FB1-462D-8652-7EBA5B6BE1DF}" type="pres">
      <dgm:prSet presAssocID="{2C8F28BB-65C0-4F56-A75C-7870D936C2BB}" presName="thickLine" presStyleLbl="alignNode1" presStyleIdx="4" presStyleCnt="12"/>
      <dgm:spPr/>
    </dgm:pt>
    <dgm:pt modelId="{601DCEB0-16E4-463B-87CA-F2DF866EB8C4}" type="pres">
      <dgm:prSet presAssocID="{2C8F28BB-65C0-4F56-A75C-7870D936C2BB}" presName="horz1" presStyleCnt="0"/>
      <dgm:spPr/>
    </dgm:pt>
    <dgm:pt modelId="{5D44F0CD-517C-452B-A00E-D6BCC74471DA}" type="pres">
      <dgm:prSet presAssocID="{2C8F28BB-65C0-4F56-A75C-7870D936C2BB}" presName="tx1" presStyleLbl="revTx" presStyleIdx="4" presStyleCnt="12"/>
      <dgm:spPr/>
    </dgm:pt>
    <dgm:pt modelId="{6F1CF6DE-8E9D-4D5E-A70A-91FB51B03955}" type="pres">
      <dgm:prSet presAssocID="{2C8F28BB-65C0-4F56-A75C-7870D936C2BB}" presName="vert1" presStyleCnt="0"/>
      <dgm:spPr/>
    </dgm:pt>
    <dgm:pt modelId="{7D4880DB-7191-4A64-95EB-97107088F020}" type="pres">
      <dgm:prSet presAssocID="{C60D1B1E-64E4-4844-91A5-49795EDDD28D}" presName="thickLine" presStyleLbl="alignNode1" presStyleIdx="5" presStyleCnt="12"/>
      <dgm:spPr/>
    </dgm:pt>
    <dgm:pt modelId="{2BE2A424-C39E-4411-ADCF-3B46BA70B230}" type="pres">
      <dgm:prSet presAssocID="{C60D1B1E-64E4-4844-91A5-49795EDDD28D}" presName="horz1" presStyleCnt="0"/>
      <dgm:spPr/>
    </dgm:pt>
    <dgm:pt modelId="{E6F0685F-D80D-41F8-AEE2-1E59678BABE5}" type="pres">
      <dgm:prSet presAssocID="{C60D1B1E-64E4-4844-91A5-49795EDDD28D}" presName="tx1" presStyleLbl="revTx" presStyleIdx="5" presStyleCnt="12"/>
      <dgm:spPr/>
    </dgm:pt>
    <dgm:pt modelId="{D9EC2FAC-14CF-4DD4-8F19-11DEA3627D6C}" type="pres">
      <dgm:prSet presAssocID="{C60D1B1E-64E4-4844-91A5-49795EDDD28D}" presName="vert1" presStyleCnt="0"/>
      <dgm:spPr/>
    </dgm:pt>
    <dgm:pt modelId="{41160E12-7CBD-49CF-B4A7-8F56E6DE1C26}" type="pres">
      <dgm:prSet presAssocID="{99C90E04-59E3-4864-8CFD-CE5385F41270}" presName="thickLine" presStyleLbl="alignNode1" presStyleIdx="6" presStyleCnt="12"/>
      <dgm:spPr/>
    </dgm:pt>
    <dgm:pt modelId="{7D7C9176-ED43-4246-94ED-74760865631E}" type="pres">
      <dgm:prSet presAssocID="{99C90E04-59E3-4864-8CFD-CE5385F41270}" presName="horz1" presStyleCnt="0"/>
      <dgm:spPr/>
    </dgm:pt>
    <dgm:pt modelId="{47F7678D-BB36-4792-96ED-6FF4774BD19C}" type="pres">
      <dgm:prSet presAssocID="{99C90E04-59E3-4864-8CFD-CE5385F41270}" presName="tx1" presStyleLbl="revTx" presStyleIdx="6" presStyleCnt="12"/>
      <dgm:spPr/>
    </dgm:pt>
    <dgm:pt modelId="{AB86813D-3C56-48E0-ACC3-20C3FD90031A}" type="pres">
      <dgm:prSet presAssocID="{99C90E04-59E3-4864-8CFD-CE5385F41270}" presName="vert1" presStyleCnt="0"/>
      <dgm:spPr/>
    </dgm:pt>
    <dgm:pt modelId="{ED8B90AA-E77C-49EE-8C35-682FA251EECB}" type="pres">
      <dgm:prSet presAssocID="{67DBCDB9-2F23-4055-9A9E-A6874C302D35}" presName="thickLine" presStyleLbl="alignNode1" presStyleIdx="7" presStyleCnt="12"/>
      <dgm:spPr/>
    </dgm:pt>
    <dgm:pt modelId="{118F0B16-CE0F-4FDC-982D-74A09BF9B345}" type="pres">
      <dgm:prSet presAssocID="{67DBCDB9-2F23-4055-9A9E-A6874C302D35}" presName="horz1" presStyleCnt="0"/>
      <dgm:spPr/>
    </dgm:pt>
    <dgm:pt modelId="{29A83255-754F-4338-ACC5-24FBBF19D1A5}" type="pres">
      <dgm:prSet presAssocID="{67DBCDB9-2F23-4055-9A9E-A6874C302D35}" presName="tx1" presStyleLbl="revTx" presStyleIdx="7" presStyleCnt="12"/>
      <dgm:spPr/>
    </dgm:pt>
    <dgm:pt modelId="{94402AC8-EEA3-487D-91F6-7452C4B6564B}" type="pres">
      <dgm:prSet presAssocID="{67DBCDB9-2F23-4055-9A9E-A6874C302D35}" presName="vert1" presStyleCnt="0"/>
      <dgm:spPr/>
    </dgm:pt>
    <dgm:pt modelId="{0D753F7C-6614-491D-A102-9180B5DC0E7B}" type="pres">
      <dgm:prSet presAssocID="{FE9A38D5-CB87-473D-887D-23903A1794D3}" presName="thickLine" presStyleLbl="alignNode1" presStyleIdx="8" presStyleCnt="12"/>
      <dgm:spPr/>
    </dgm:pt>
    <dgm:pt modelId="{98ECA3EF-8423-4D30-AE57-72D1E4AC08DE}" type="pres">
      <dgm:prSet presAssocID="{FE9A38D5-CB87-473D-887D-23903A1794D3}" presName="horz1" presStyleCnt="0"/>
      <dgm:spPr/>
    </dgm:pt>
    <dgm:pt modelId="{F749D8BF-1D7F-4DC6-9EDD-AC08E91E8E5A}" type="pres">
      <dgm:prSet presAssocID="{FE9A38D5-CB87-473D-887D-23903A1794D3}" presName="tx1" presStyleLbl="revTx" presStyleIdx="8" presStyleCnt="12"/>
      <dgm:spPr/>
    </dgm:pt>
    <dgm:pt modelId="{3730E01B-A770-4C1E-97C8-4E08295C3306}" type="pres">
      <dgm:prSet presAssocID="{FE9A38D5-CB87-473D-887D-23903A1794D3}" presName="vert1" presStyleCnt="0"/>
      <dgm:spPr/>
    </dgm:pt>
    <dgm:pt modelId="{F11A21B4-2110-4A07-9D88-0C7A31166CB0}" type="pres">
      <dgm:prSet presAssocID="{BB14D9F2-E3E4-4C93-AE9C-DD07C0A93C7B}" presName="thickLine" presStyleLbl="alignNode1" presStyleIdx="9" presStyleCnt="12"/>
      <dgm:spPr/>
    </dgm:pt>
    <dgm:pt modelId="{869B6A57-A06A-46AA-811D-03E0A6E18CF2}" type="pres">
      <dgm:prSet presAssocID="{BB14D9F2-E3E4-4C93-AE9C-DD07C0A93C7B}" presName="horz1" presStyleCnt="0"/>
      <dgm:spPr/>
    </dgm:pt>
    <dgm:pt modelId="{8EF6DA39-C3D7-4760-9AB5-62939ED24271}" type="pres">
      <dgm:prSet presAssocID="{BB14D9F2-E3E4-4C93-AE9C-DD07C0A93C7B}" presName="tx1" presStyleLbl="revTx" presStyleIdx="9" presStyleCnt="12"/>
      <dgm:spPr/>
    </dgm:pt>
    <dgm:pt modelId="{3C9A1782-6E02-4DAD-AA5E-9E0E6D069F1E}" type="pres">
      <dgm:prSet presAssocID="{BB14D9F2-E3E4-4C93-AE9C-DD07C0A93C7B}" presName="vert1" presStyleCnt="0"/>
      <dgm:spPr/>
    </dgm:pt>
    <dgm:pt modelId="{1722EAEC-5C67-4287-94AE-68A3BB3D42D8}" type="pres">
      <dgm:prSet presAssocID="{ED6683A2-1E56-4A1D-99E6-24C00B278C33}" presName="thickLine" presStyleLbl="alignNode1" presStyleIdx="10" presStyleCnt="12"/>
      <dgm:spPr/>
    </dgm:pt>
    <dgm:pt modelId="{9882726E-C5D4-42AF-98B2-DB37F4477C4A}" type="pres">
      <dgm:prSet presAssocID="{ED6683A2-1E56-4A1D-99E6-24C00B278C33}" presName="horz1" presStyleCnt="0"/>
      <dgm:spPr/>
    </dgm:pt>
    <dgm:pt modelId="{876C3A2B-CC8D-4347-85FF-848D74E285C3}" type="pres">
      <dgm:prSet presAssocID="{ED6683A2-1E56-4A1D-99E6-24C00B278C33}" presName="tx1" presStyleLbl="revTx" presStyleIdx="10" presStyleCnt="12"/>
      <dgm:spPr/>
    </dgm:pt>
    <dgm:pt modelId="{5093C37D-D57F-4FBF-B92A-A166B437A89B}" type="pres">
      <dgm:prSet presAssocID="{ED6683A2-1E56-4A1D-99E6-24C00B278C33}" presName="vert1" presStyleCnt="0"/>
      <dgm:spPr/>
    </dgm:pt>
    <dgm:pt modelId="{C875C6AC-933A-4195-8A57-1A6C5560BAFD}" type="pres">
      <dgm:prSet presAssocID="{946B22BF-D429-49A0-8468-527C3B25B364}" presName="thickLine" presStyleLbl="alignNode1" presStyleIdx="11" presStyleCnt="12"/>
      <dgm:spPr/>
    </dgm:pt>
    <dgm:pt modelId="{C6B2B9ED-D158-41A5-AB24-C0AE507892D8}" type="pres">
      <dgm:prSet presAssocID="{946B22BF-D429-49A0-8468-527C3B25B364}" presName="horz1" presStyleCnt="0"/>
      <dgm:spPr/>
    </dgm:pt>
    <dgm:pt modelId="{ADAFFB11-7490-4772-8E26-8C6BB454D073}" type="pres">
      <dgm:prSet presAssocID="{946B22BF-D429-49A0-8468-527C3B25B364}" presName="tx1" presStyleLbl="revTx" presStyleIdx="11" presStyleCnt="12"/>
      <dgm:spPr/>
    </dgm:pt>
    <dgm:pt modelId="{FE5F7156-350D-47BF-ABF9-B4BE28D3EF72}" type="pres">
      <dgm:prSet presAssocID="{946B22BF-D429-49A0-8468-527C3B25B364}" presName="vert1" presStyleCnt="0"/>
      <dgm:spPr/>
    </dgm:pt>
  </dgm:ptLst>
  <dgm:cxnLst>
    <dgm:cxn modelId="{17AEC10B-E022-43BB-AADF-9D2FD62B2563}" srcId="{2D6B4329-3CE1-42E7-84D4-6D7746C8D519}" destId="{E43D0507-80F3-4CC8-BAC4-D03065FD54DA}" srcOrd="1" destOrd="0" parTransId="{89519BE2-69FA-4E65-B253-CA331529A7E1}" sibTransId="{430CA74B-D6C7-4528-9092-75A747F5F742}"/>
    <dgm:cxn modelId="{52CBEA0B-8FA6-4005-AA66-47A4C6FC0875}" srcId="{2D6B4329-3CE1-42E7-84D4-6D7746C8D519}" destId="{5881421D-5F0E-486A-982F-2818DAF378D6}" srcOrd="3" destOrd="0" parTransId="{F4A1AC8A-D27F-4338-A7DB-35F4B5BED0EE}" sibTransId="{9E9889DC-F213-4002-B3EF-21F9BB87B864}"/>
    <dgm:cxn modelId="{CD350812-6199-4BD7-AB92-1FB929533D4A}" srcId="{2D6B4329-3CE1-42E7-84D4-6D7746C8D519}" destId="{67DBCDB9-2F23-4055-9A9E-A6874C302D35}" srcOrd="7" destOrd="0" parTransId="{4062AAC6-80E1-4400-ADF3-ACA71DBAA29B}" sibTransId="{87FA0135-775D-4243-9763-C33A5019712B}"/>
    <dgm:cxn modelId="{488A9015-2198-4208-8114-1C3172207A37}" srcId="{2D6B4329-3CE1-42E7-84D4-6D7746C8D519}" destId="{C60C995F-B416-4E4C-8DA8-748E699C6552}" srcOrd="2" destOrd="0" parTransId="{0CBD773E-7FCD-4BEB-B4BB-A5C12C5D79AA}" sibTransId="{6B0B83C7-CC36-4153-B654-7FC406C207A5}"/>
    <dgm:cxn modelId="{C58AB11E-4D2B-465F-BC6B-3D10B7ED3D13}" srcId="{2D6B4329-3CE1-42E7-84D4-6D7746C8D519}" destId="{99C90E04-59E3-4864-8CFD-CE5385F41270}" srcOrd="6" destOrd="0" parTransId="{8CBD86D6-4636-482E-A9B5-8F938E3DDED1}" sibTransId="{D25C425E-9B12-4C28-A620-D180FD3D4171}"/>
    <dgm:cxn modelId="{F1289C2F-190A-4E93-AD63-AF9355E427E0}" type="presOf" srcId="{C60D1B1E-64E4-4844-91A5-49795EDDD28D}" destId="{E6F0685F-D80D-41F8-AEE2-1E59678BABE5}" srcOrd="0" destOrd="0" presId="urn:microsoft.com/office/officeart/2008/layout/LinedList"/>
    <dgm:cxn modelId="{60DC735B-2A7D-4ABC-816A-9D4F7A612427}" type="presOf" srcId="{BB14D9F2-E3E4-4C93-AE9C-DD07C0A93C7B}" destId="{8EF6DA39-C3D7-4760-9AB5-62939ED24271}" srcOrd="0" destOrd="0" presId="urn:microsoft.com/office/officeart/2008/layout/LinedList"/>
    <dgm:cxn modelId="{EEB45264-A31B-435D-941E-8B1827D0B9AD}" type="presOf" srcId="{C60C995F-B416-4E4C-8DA8-748E699C6552}" destId="{D0B1D2FB-AFEC-48A7-BD6D-E33D2E2DCD3F}" srcOrd="0" destOrd="0" presId="urn:microsoft.com/office/officeart/2008/layout/LinedList"/>
    <dgm:cxn modelId="{4388F667-C9DC-4BC5-A132-79E4E128FABE}" type="presOf" srcId="{2C8F28BB-65C0-4F56-A75C-7870D936C2BB}" destId="{5D44F0CD-517C-452B-A00E-D6BCC74471DA}" srcOrd="0" destOrd="0" presId="urn:microsoft.com/office/officeart/2008/layout/LinedList"/>
    <dgm:cxn modelId="{A15BE348-880C-4635-86A4-0B7F8469D8E2}" type="presOf" srcId="{ED6683A2-1E56-4A1D-99E6-24C00B278C33}" destId="{876C3A2B-CC8D-4347-85FF-848D74E285C3}" srcOrd="0" destOrd="0" presId="urn:microsoft.com/office/officeart/2008/layout/LinedList"/>
    <dgm:cxn modelId="{1699276B-F5F4-4158-B54B-F4D06E708B56}" type="presOf" srcId="{FE9A38D5-CB87-473D-887D-23903A1794D3}" destId="{F749D8BF-1D7F-4DC6-9EDD-AC08E91E8E5A}" srcOrd="0" destOrd="0" presId="urn:microsoft.com/office/officeart/2008/layout/LinedList"/>
    <dgm:cxn modelId="{0C98A64B-1B04-4A91-B957-4CA8C858D453}" srcId="{2D6B4329-3CE1-42E7-84D4-6D7746C8D519}" destId="{FE9A38D5-CB87-473D-887D-23903A1794D3}" srcOrd="8" destOrd="0" parTransId="{657AFD29-1EA0-4616-AA86-D10F9DF5D68F}" sibTransId="{9B47CA1C-64A4-4919-90A1-557FC5D8F3B9}"/>
    <dgm:cxn modelId="{53BCBE6D-C870-4344-A39E-A266998F57A0}" type="presOf" srcId="{E43D0507-80F3-4CC8-BAC4-D03065FD54DA}" destId="{239B4F49-7559-4175-B975-E4F3C8CE6476}" srcOrd="0" destOrd="0" presId="urn:microsoft.com/office/officeart/2008/layout/LinedList"/>
    <dgm:cxn modelId="{9FA14F6E-CC68-4997-95E3-C007770AAE2F}" type="presOf" srcId="{99C90E04-59E3-4864-8CFD-CE5385F41270}" destId="{47F7678D-BB36-4792-96ED-6FF4774BD19C}" srcOrd="0" destOrd="0" presId="urn:microsoft.com/office/officeart/2008/layout/LinedList"/>
    <dgm:cxn modelId="{3364ED52-D86E-4F39-9C55-DF0087035CF6}" type="presOf" srcId="{4BBBF7B7-1EA7-4765-A636-FF183B788EEC}" destId="{B0D75FA0-DF82-4790-BCAF-FF896D6FCBB1}" srcOrd="0" destOrd="0" presId="urn:microsoft.com/office/officeart/2008/layout/LinedList"/>
    <dgm:cxn modelId="{23ED8379-FFAA-4250-958D-68B87A227321}" type="presOf" srcId="{946B22BF-D429-49A0-8468-527C3B25B364}" destId="{ADAFFB11-7490-4772-8E26-8C6BB454D073}" srcOrd="0" destOrd="0" presId="urn:microsoft.com/office/officeart/2008/layout/LinedList"/>
    <dgm:cxn modelId="{D2A6CD7A-2271-402D-B0F7-4FAEF06FB8AD}" srcId="{2D6B4329-3CE1-42E7-84D4-6D7746C8D519}" destId="{2C8F28BB-65C0-4F56-A75C-7870D936C2BB}" srcOrd="4" destOrd="0" parTransId="{FEDAEA1E-139F-485F-BC5E-CDDC8472202A}" sibTransId="{F9F171EA-3583-429F-9AFE-9DA03F373590}"/>
    <dgm:cxn modelId="{B36E3D87-681A-4F2E-9DC5-23F0895D1725}" type="presOf" srcId="{67DBCDB9-2F23-4055-9A9E-A6874C302D35}" destId="{29A83255-754F-4338-ACC5-24FBBF19D1A5}" srcOrd="0" destOrd="0" presId="urn:microsoft.com/office/officeart/2008/layout/LinedList"/>
    <dgm:cxn modelId="{5293388C-8BFA-4667-83A9-91A3FBF7D363}" srcId="{2D6B4329-3CE1-42E7-84D4-6D7746C8D519}" destId="{946B22BF-D429-49A0-8468-527C3B25B364}" srcOrd="11" destOrd="0" parTransId="{1CC304DA-E4CD-4269-8BCC-B0C484B1FD33}" sibTransId="{9D96036A-5BD1-4D37-B643-1D048883FEE8}"/>
    <dgm:cxn modelId="{B2C9DBA1-2804-447A-A53D-92DCB47CA9B5}" srcId="{2D6B4329-3CE1-42E7-84D4-6D7746C8D519}" destId="{4BBBF7B7-1EA7-4765-A636-FF183B788EEC}" srcOrd="0" destOrd="0" parTransId="{C7F4AA59-1060-4929-97D7-851D0D3EB4DB}" sibTransId="{3D0F1073-DAE0-4820-AC88-8CB8F2AAD8A7}"/>
    <dgm:cxn modelId="{BE5EA0B8-FD1F-4B99-8215-0AF0C501B5E7}" type="presOf" srcId="{2D6B4329-3CE1-42E7-84D4-6D7746C8D519}" destId="{E2940CF3-6570-46BB-B9FE-F50B2B32D836}" srcOrd="0" destOrd="0" presId="urn:microsoft.com/office/officeart/2008/layout/LinedList"/>
    <dgm:cxn modelId="{83CDD2BD-2EDD-45B3-8A1C-D2F6949DB28E}" srcId="{2D6B4329-3CE1-42E7-84D4-6D7746C8D519}" destId="{BB14D9F2-E3E4-4C93-AE9C-DD07C0A93C7B}" srcOrd="9" destOrd="0" parTransId="{E37DC56E-4F57-4646-BC8F-8AB5CB5A772C}" sibTransId="{B5253C69-DF0C-4EC8-8F61-E0F786BFA18D}"/>
    <dgm:cxn modelId="{BE35CAC5-2109-4A2C-A077-959256C6B0E6}" srcId="{2D6B4329-3CE1-42E7-84D4-6D7746C8D519}" destId="{ED6683A2-1E56-4A1D-99E6-24C00B278C33}" srcOrd="10" destOrd="0" parTransId="{604C8F84-1B6A-4171-92B5-0F2199F7A7AA}" sibTransId="{42A7EFE1-E134-4C87-8E7F-8C60387137C6}"/>
    <dgm:cxn modelId="{B27415DB-F39A-4E27-AC34-7AF91DCC4AB4}" srcId="{2D6B4329-3CE1-42E7-84D4-6D7746C8D519}" destId="{C60D1B1E-64E4-4844-91A5-49795EDDD28D}" srcOrd="5" destOrd="0" parTransId="{400E4FAC-2112-4428-B4E8-BD84B96FD5EC}" sibTransId="{0F1ECF15-7ECB-4BA0-848C-08F637774549}"/>
    <dgm:cxn modelId="{C02A9FF4-2D5A-4109-A9A2-E718872FE900}" type="presOf" srcId="{5881421D-5F0E-486A-982F-2818DAF378D6}" destId="{C4BB5C41-8CDB-41B4-89EC-F7749EBA44CF}" srcOrd="0" destOrd="0" presId="urn:microsoft.com/office/officeart/2008/layout/LinedList"/>
    <dgm:cxn modelId="{12D57B7F-E7BE-44B2-BC82-C39991108A14}" type="presParOf" srcId="{E2940CF3-6570-46BB-B9FE-F50B2B32D836}" destId="{F70D3DCD-8BCD-4068-AE06-599D55D84655}" srcOrd="0" destOrd="0" presId="urn:microsoft.com/office/officeart/2008/layout/LinedList"/>
    <dgm:cxn modelId="{A0C1F482-C1A3-46C4-B48B-55F37F34FCD9}" type="presParOf" srcId="{E2940CF3-6570-46BB-B9FE-F50B2B32D836}" destId="{D5F3EBEE-D89E-4F58-B4B9-586D514D5349}" srcOrd="1" destOrd="0" presId="urn:microsoft.com/office/officeart/2008/layout/LinedList"/>
    <dgm:cxn modelId="{8826D286-3199-4B71-B5FC-141182DD6A5B}" type="presParOf" srcId="{D5F3EBEE-D89E-4F58-B4B9-586D514D5349}" destId="{B0D75FA0-DF82-4790-BCAF-FF896D6FCBB1}" srcOrd="0" destOrd="0" presId="urn:microsoft.com/office/officeart/2008/layout/LinedList"/>
    <dgm:cxn modelId="{6D6875C0-E039-4F9B-8A50-50B1D4BCFD87}" type="presParOf" srcId="{D5F3EBEE-D89E-4F58-B4B9-586D514D5349}" destId="{234DA31D-C325-4DF7-A0D2-B234DC79156E}" srcOrd="1" destOrd="0" presId="urn:microsoft.com/office/officeart/2008/layout/LinedList"/>
    <dgm:cxn modelId="{0017C932-4877-422E-9F09-41F45B8D46DA}" type="presParOf" srcId="{E2940CF3-6570-46BB-B9FE-F50B2B32D836}" destId="{6056A80C-FC6E-4EA0-80F9-180687DCA0F7}" srcOrd="2" destOrd="0" presId="urn:microsoft.com/office/officeart/2008/layout/LinedList"/>
    <dgm:cxn modelId="{56C6F67A-959D-4811-889D-DDA721F057FC}" type="presParOf" srcId="{E2940CF3-6570-46BB-B9FE-F50B2B32D836}" destId="{BD837CB1-8AA5-4F27-A636-05A7A11882F8}" srcOrd="3" destOrd="0" presId="urn:microsoft.com/office/officeart/2008/layout/LinedList"/>
    <dgm:cxn modelId="{33BE8C86-C1FA-47A1-8718-0980E6491403}" type="presParOf" srcId="{BD837CB1-8AA5-4F27-A636-05A7A11882F8}" destId="{239B4F49-7559-4175-B975-E4F3C8CE6476}" srcOrd="0" destOrd="0" presId="urn:microsoft.com/office/officeart/2008/layout/LinedList"/>
    <dgm:cxn modelId="{94F13D5E-546B-48DC-8170-F14CFC1CC8AA}" type="presParOf" srcId="{BD837CB1-8AA5-4F27-A636-05A7A11882F8}" destId="{BF466D09-8AD5-4BFE-B487-43F961AE63EE}" srcOrd="1" destOrd="0" presId="urn:microsoft.com/office/officeart/2008/layout/LinedList"/>
    <dgm:cxn modelId="{AF2C44C4-AC13-4A0D-BE48-FE91C216B655}" type="presParOf" srcId="{E2940CF3-6570-46BB-B9FE-F50B2B32D836}" destId="{38C3068B-0228-45EF-A2B6-FE77CFB2BF76}" srcOrd="4" destOrd="0" presId="urn:microsoft.com/office/officeart/2008/layout/LinedList"/>
    <dgm:cxn modelId="{39F37111-EEFB-4216-964C-0A70A6040254}" type="presParOf" srcId="{E2940CF3-6570-46BB-B9FE-F50B2B32D836}" destId="{6A5A65CE-9719-4B08-9EB8-AADF63E1CB22}" srcOrd="5" destOrd="0" presId="urn:microsoft.com/office/officeart/2008/layout/LinedList"/>
    <dgm:cxn modelId="{D7D4E8D8-5E72-4857-804F-DCEEF832F8B6}" type="presParOf" srcId="{6A5A65CE-9719-4B08-9EB8-AADF63E1CB22}" destId="{D0B1D2FB-AFEC-48A7-BD6D-E33D2E2DCD3F}" srcOrd="0" destOrd="0" presId="urn:microsoft.com/office/officeart/2008/layout/LinedList"/>
    <dgm:cxn modelId="{8BEB2B59-8899-4BA2-ABDF-5017EF9CCFD1}" type="presParOf" srcId="{6A5A65CE-9719-4B08-9EB8-AADF63E1CB22}" destId="{9992A4D4-F164-44B6-9328-9D633C578C9F}" srcOrd="1" destOrd="0" presId="urn:microsoft.com/office/officeart/2008/layout/LinedList"/>
    <dgm:cxn modelId="{9C01C732-668F-4C09-BBE9-DB03FC595641}" type="presParOf" srcId="{E2940CF3-6570-46BB-B9FE-F50B2B32D836}" destId="{01EA5C7D-2391-44B0-83C1-9969F85F617D}" srcOrd="6" destOrd="0" presId="urn:microsoft.com/office/officeart/2008/layout/LinedList"/>
    <dgm:cxn modelId="{C850BCF5-DE3B-49F4-BE8F-76F9B5EA323C}" type="presParOf" srcId="{E2940CF3-6570-46BB-B9FE-F50B2B32D836}" destId="{25464F20-0B4E-4147-AC82-C6E48B73F461}" srcOrd="7" destOrd="0" presId="urn:microsoft.com/office/officeart/2008/layout/LinedList"/>
    <dgm:cxn modelId="{6AF6C396-3BBA-4394-A420-82AB855E3BB1}" type="presParOf" srcId="{25464F20-0B4E-4147-AC82-C6E48B73F461}" destId="{C4BB5C41-8CDB-41B4-89EC-F7749EBA44CF}" srcOrd="0" destOrd="0" presId="urn:microsoft.com/office/officeart/2008/layout/LinedList"/>
    <dgm:cxn modelId="{BB59D96C-D0F7-4A93-9B74-59015D906175}" type="presParOf" srcId="{25464F20-0B4E-4147-AC82-C6E48B73F461}" destId="{9C4F8314-5908-47E3-8291-240148EFABCF}" srcOrd="1" destOrd="0" presId="urn:microsoft.com/office/officeart/2008/layout/LinedList"/>
    <dgm:cxn modelId="{96559479-564F-4C8F-9424-723C8611D36F}" type="presParOf" srcId="{E2940CF3-6570-46BB-B9FE-F50B2B32D836}" destId="{37F82E71-1FB1-462D-8652-7EBA5B6BE1DF}" srcOrd="8" destOrd="0" presId="urn:microsoft.com/office/officeart/2008/layout/LinedList"/>
    <dgm:cxn modelId="{F55D7866-D9ED-4A32-BBCB-484D6AE61887}" type="presParOf" srcId="{E2940CF3-6570-46BB-B9FE-F50B2B32D836}" destId="{601DCEB0-16E4-463B-87CA-F2DF866EB8C4}" srcOrd="9" destOrd="0" presId="urn:microsoft.com/office/officeart/2008/layout/LinedList"/>
    <dgm:cxn modelId="{BB9A1AC2-FF4C-4F27-8FA1-0D10FD2A966D}" type="presParOf" srcId="{601DCEB0-16E4-463B-87CA-F2DF866EB8C4}" destId="{5D44F0CD-517C-452B-A00E-D6BCC74471DA}" srcOrd="0" destOrd="0" presId="urn:microsoft.com/office/officeart/2008/layout/LinedList"/>
    <dgm:cxn modelId="{3D4ABB8F-F64F-4602-8759-0E7C653ECDFE}" type="presParOf" srcId="{601DCEB0-16E4-463B-87CA-F2DF866EB8C4}" destId="{6F1CF6DE-8E9D-4D5E-A70A-91FB51B03955}" srcOrd="1" destOrd="0" presId="urn:microsoft.com/office/officeart/2008/layout/LinedList"/>
    <dgm:cxn modelId="{7E16A0EA-1176-49AE-A6E0-8BE1D739BF79}" type="presParOf" srcId="{E2940CF3-6570-46BB-B9FE-F50B2B32D836}" destId="{7D4880DB-7191-4A64-95EB-97107088F020}" srcOrd="10" destOrd="0" presId="urn:microsoft.com/office/officeart/2008/layout/LinedList"/>
    <dgm:cxn modelId="{7E7266BB-2B08-46F2-8FCE-44590A9EE934}" type="presParOf" srcId="{E2940CF3-6570-46BB-B9FE-F50B2B32D836}" destId="{2BE2A424-C39E-4411-ADCF-3B46BA70B230}" srcOrd="11" destOrd="0" presId="urn:microsoft.com/office/officeart/2008/layout/LinedList"/>
    <dgm:cxn modelId="{A5D973E1-D96F-4028-9887-5B93812AF375}" type="presParOf" srcId="{2BE2A424-C39E-4411-ADCF-3B46BA70B230}" destId="{E6F0685F-D80D-41F8-AEE2-1E59678BABE5}" srcOrd="0" destOrd="0" presId="urn:microsoft.com/office/officeart/2008/layout/LinedList"/>
    <dgm:cxn modelId="{A76F2D7D-A6BE-48A5-8D23-649FA63E8E5F}" type="presParOf" srcId="{2BE2A424-C39E-4411-ADCF-3B46BA70B230}" destId="{D9EC2FAC-14CF-4DD4-8F19-11DEA3627D6C}" srcOrd="1" destOrd="0" presId="urn:microsoft.com/office/officeart/2008/layout/LinedList"/>
    <dgm:cxn modelId="{2127FD0F-0B01-4127-9E86-B24BAECD6D8A}" type="presParOf" srcId="{E2940CF3-6570-46BB-B9FE-F50B2B32D836}" destId="{41160E12-7CBD-49CF-B4A7-8F56E6DE1C26}" srcOrd="12" destOrd="0" presId="urn:microsoft.com/office/officeart/2008/layout/LinedList"/>
    <dgm:cxn modelId="{E21BE66A-A2AA-4532-99CE-77B2FAD4C0C4}" type="presParOf" srcId="{E2940CF3-6570-46BB-B9FE-F50B2B32D836}" destId="{7D7C9176-ED43-4246-94ED-74760865631E}" srcOrd="13" destOrd="0" presId="urn:microsoft.com/office/officeart/2008/layout/LinedList"/>
    <dgm:cxn modelId="{B585BA33-4EB7-4EC9-AE11-C9E2C614B293}" type="presParOf" srcId="{7D7C9176-ED43-4246-94ED-74760865631E}" destId="{47F7678D-BB36-4792-96ED-6FF4774BD19C}" srcOrd="0" destOrd="0" presId="urn:microsoft.com/office/officeart/2008/layout/LinedList"/>
    <dgm:cxn modelId="{282D3496-09A1-45B4-BBB0-5C72C240B395}" type="presParOf" srcId="{7D7C9176-ED43-4246-94ED-74760865631E}" destId="{AB86813D-3C56-48E0-ACC3-20C3FD90031A}" srcOrd="1" destOrd="0" presId="urn:microsoft.com/office/officeart/2008/layout/LinedList"/>
    <dgm:cxn modelId="{AADF26A7-C1EB-4DC2-BEA6-A286AAC87189}" type="presParOf" srcId="{E2940CF3-6570-46BB-B9FE-F50B2B32D836}" destId="{ED8B90AA-E77C-49EE-8C35-682FA251EECB}" srcOrd="14" destOrd="0" presId="urn:microsoft.com/office/officeart/2008/layout/LinedList"/>
    <dgm:cxn modelId="{0FF03806-4A9D-40A8-A2A0-82CEC29FA2E2}" type="presParOf" srcId="{E2940CF3-6570-46BB-B9FE-F50B2B32D836}" destId="{118F0B16-CE0F-4FDC-982D-74A09BF9B345}" srcOrd="15" destOrd="0" presId="urn:microsoft.com/office/officeart/2008/layout/LinedList"/>
    <dgm:cxn modelId="{8DF5C9AA-A8D4-4E79-889A-D8DE6475B0FB}" type="presParOf" srcId="{118F0B16-CE0F-4FDC-982D-74A09BF9B345}" destId="{29A83255-754F-4338-ACC5-24FBBF19D1A5}" srcOrd="0" destOrd="0" presId="urn:microsoft.com/office/officeart/2008/layout/LinedList"/>
    <dgm:cxn modelId="{23158863-76DD-4CD2-A86A-7A17DADDF9B6}" type="presParOf" srcId="{118F0B16-CE0F-4FDC-982D-74A09BF9B345}" destId="{94402AC8-EEA3-487D-91F6-7452C4B6564B}" srcOrd="1" destOrd="0" presId="urn:microsoft.com/office/officeart/2008/layout/LinedList"/>
    <dgm:cxn modelId="{CB63FC10-B4FD-47A4-9599-53C7015CBFA6}" type="presParOf" srcId="{E2940CF3-6570-46BB-B9FE-F50B2B32D836}" destId="{0D753F7C-6614-491D-A102-9180B5DC0E7B}" srcOrd="16" destOrd="0" presId="urn:microsoft.com/office/officeart/2008/layout/LinedList"/>
    <dgm:cxn modelId="{0A9145F0-924F-4DFB-81A8-5E2ADE330828}" type="presParOf" srcId="{E2940CF3-6570-46BB-B9FE-F50B2B32D836}" destId="{98ECA3EF-8423-4D30-AE57-72D1E4AC08DE}" srcOrd="17" destOrd="0" presId="urn:microsoft.com/office/officeart/2008/layout/LinedList"/>
    <dgm:cxn modelId="{0CB50A34-9764-4281-8B4B-CD9E8646C3DA}" type="presParOf" srcId="{98ECA3EF-8423-4D30-AE57-72D1E4AC08DE}" destId="{F749D8BF-1D7F-4DC6-9EDD-AC08E91E8E5A}" srcOrd="0" destOrd="0" presId="urn:microsoft.com/office/officeart/2008/layout/LinedList"/>
    <dgm:cxn modelId="{6C7ABBB3-35F7-4A7D-9F99-44201563BF25}" type="presParOf" srcId="{98ECA3EF-8423-4D30-AE57-72D1E4AC08DE}" destId="{3730E01B-A770-4C1E-97C8-4E08295C3306}" srcOrd="1" destOrd="0" presId="urn:microsoft.com/office/officeart/2008/layout/LinedList"/>
    <dgm:cxn modelId="{79C31667-AD63-44DA-909D-8645B3E3BFBA}" type="presParOf" srcId="{E2940CF3-6570-46BB-B9FE-F50B2B32D836}" destId="{F11A21B4-2110-4A07-9D88-0C7A31166CB0}" srcOrd="18" destOrd="0" presId="urn:microsoft.com/office/officeart/2008/layout/LinedList"/>
    <dgm:cxn modelId="{9D7D511F-275B-4C7A-A090-C32B98E14193}" type="presParOf" srcId="{E2940CF3-6570-46BB-B9FE-F50B2B32D836}" destId="{869B6A57-A06A-46AA-811D-03E0A6E18CF2}" srcOrd="19" destOrd="0" presId="urn:microsoft.com/office/officeart/2008/layout/LinedList"/>
    <dgm:cxn modelId="{D4FDF41B-FA1B-443C-BBCA-1DD21F614DCB}" type="presParOf" srcId="{869B6A57-A06A-46AA-811D-03E0A6E18CF2}" destId="{8EF6DA39-C3D7-4760-9AB5-62939ED24271}" srcOrd="0" destOrd="0" presId="urn:microsoft.com/office/officeart/2008/layout/LinedList"/>
    <dgm:cxn modelId="{B40C1495-22B7-49C4-9317-1F5131D619B3}" type="presParOf" srcId="{869B6A57-A06A-46AA-811D-03E0A6E18CF2}" destId="{3C9A1782-6E02-4DAD-AA5E-9E0E6D069F1E}" srcOrd="1" destOrd="0" presId="urn:microsoft.com/office/officeart/2008/layout/LinedList"/>
    <dgm:cxn modelId="{AFED7630-01B3-42F4-8467-613480A46688}" type="presParOf" srcId="{E2940CF3-6570-46BB-B9FE-F50B2B32D836}" destId="{1722EAEC-5C67-4287-94AE-68A3BB3D42D8}" srcOrd="20" destOrd="0" presId="urn:microsoft.com/office/officeart/2008/layout/LinedList"/>
    <dgm:cxn modelId="{EC016BE0-C297-4136-8346-5ED0B708D96B}" type="presParOf" srcId="{E2940CF3-6570-46BB-B9FE-F50B2B32D836}" destId="{9882726E-C5D4-42AF-98B2-DB37F4477C4A}" srcOrd="21" destOrd="0" presId="urn:microsoft.com/office/officeart/2008/layout/LinedList"/>
    <dgm:cxn modelId="{554B9D76-0020-4432-87A3-A7D14D3E9118}" type="presParOf" srcId="{9882726E-C5D4-42AF-98B2-DB37F4477C4A}" destId="{876C3A2B-CC8D-4347-85FF-848D74E285C3}" srcOrd="0" destOrd="0" presId="urn:microsoft.com/office/officeart/2008/layout/LinedList"/>
    <dgm:cxn modelId="{0D34613C-3415-433B-BBB2-08AA93E72D0A}" type="presParOf" srcId="{9882726E-C5D4-42AF-98B2-DB37F4477C4A}" destId="{5093C37D-D57F-4FBF-B92A-A166B437A89B}" srcOrd="1" destOrd="0" presId="urn:microsoft.com/office/officeart/2008/layout/LinedList"/>
    <dgm:cxn modelId="{C935CA17-0B39-4F22-AB28-E343938ACBCC}" type="presParOf" srcId="{E2940CF3-6570-46BB-B9FE-F50B2B32D836}" destId="{C875C6AC-933A-4195-8A57-1A6C5560BAFD}" srcOrd="22" destOrd="0" presId="urn:microsoft.com/office/officeart/2008/layout/LinedList"/>
    <dgm:cxn modelId="{011F512A-1602-431A-9F57-0629F290A3F5}" type="presParOf" srcId="{E2940CF3-6570-46BB-B9FE-F50B2B32D836}" destId="{C6B2B9ED-D158-41A5-AB24-C0AE507892D8}" srcOrd="23" destOrd="0" presId="urn:microsoft.com/office/officeart/2008/layout/LinedList"/>
    <dgm:cxn modelId="{F8DA7859-7FC4-456D-9B44-CAC30BF2AE13}" type="presParOf" srcId="{C6B2B9ED-D158-41A5-AB24-C0AE507892D8}" destId="{ADAFFB11-7490-4772-8E26-8C6BB454D073}" srcOrd="0" destOrd="0" presId="urn:microsoft.com/office/officeart/2008/layout/LinedList"/>
    <dgm:cxn modelId="{B05DDB24-E8E6-4A15-94CB-6F7733B4B25F}" type="presParOf" srcId="{C6B2B9ED-D158-41A5-AB24-C0AE507892D8}" destId="{FE5F7156-350D-47BF-ABF9-B4BE28D3EF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>
              <a:effectLst/>
            </a:rPr>
            <a:t>Техник-геофизик</a:t>
          </a:r>
          <a:endParaRPr lang="ru-RU" sz="1400" dirty="0"/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200" i="1" kern="1200" dirty="0"/>
            <a:t>Рабочий на геофизических работах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None/>
          </a:pPr>
          <a:r>
            <a:rPr lang="ru-RU" sz="1200" i="1" kern="1200" dirty="0"/>
            <a:t>1. «Прайм»</a:t>
          </a:r>
          <a:endParaRPr lang="ru-RU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B78F7521-EAFF-43D8-A538-8F91C87925E7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gm:t>
    </dgm:pt>
    <dgm:pt modelId="{A7EFE8D8-6B65-45E1-8747-EFDC095A0547}" type="parTrans" cxnId="{3B24FC0D-974F-42E3-80AE-3D2EA9D1193B}">
      <dgm:prSet/>
      <dgm:spPr/>
      <dgm:t>
        <a:bodyPr/>
        <a:lstStyle/>
        <a:p>
          <a:endParaRPr lang="ru-RU"/>
        </a:p>
      </dgm:t>
    </dgm:pt>
    <dgm:pt modelId="{F94BFEEB-10FA-4480-99E4-419AAAE5D02C}" type="sibTrans" cxnId="{3B24FC0D-974F-42E3-80AE-3D2EA9D1193B}">
      <dgm:prSet/>
      <dgm:spPr/>
      <dgm:t>
        <a:bodyPr/>
        <a:lstStyle/>
        <a:p>
          <a:endParaRPr lang="ru-RU"/>
        </a:p>
      </dgm:t>
    </dgm:pt>
    <dgm:pt modelId="{9CC0D779-93C0-4058-BF10-A584B4DE5D52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</dgm:t>
    </dgm:pt>
    <dgm:pt modelId="{251391FE-228F-476E-B9B3-7C2C1B0E49E1}" type="parTrans" cxnId="{972316DE-0ED7-4468-BCA9-3CB40FD26A07}">
      <dgm:prSet/>
      <dgm:spPr/>
      <dgm:t>
        <a:bodyPr/>
        <a:lstStyle/>
        <a:p>
          <a:endParaRPr lang="ru-RU"/>
        </a:p>
      </dgm:t>
    </dgm:pt>
    <dgm:pt modelId="{37F6E2F2-3D28-48AB-AF2B-0A5D0251999F}" type="sibTrans" cxnId="{972316DE-0ED7-4468-BCA9-3CB40FD26A07}">
      <dgm:prSet/>
      <dgm:spPr/>
      <dgm:t>
        <a:bodyPr/>
        <a:lstStyle/>
        <a:p>
          <a:endParaRPr lang="ru-RU"/>
        </a:p>
      </dgm:t>
    </dgm:pt>
    <dgm:pt modelId="{577BCDCE-E45B-489C-835E-2A3463ECFA77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gm:t>
    </dgm:pt>
    <dgm:pt modelId="{55E6180C-078B-467A-ADDB-4457C0DF6C7F}" type="parTrans" cxnId="{00C8F689-B08B-4EE0-AA66-0936678BC432}">
      <dgm:prSet/>
      <dgm:spPr/>
      <dgm:t>
        <a:bodyPr/>
        <a:lstStyle/>
        <a:p>
          <a:endParaRPr lang="ru-RU"/>
        </a:p>
      </dgm:t>
    </dgm:pt>
    <dgm:pt modelId="{475DAD70-F248-44FC-8ACF-8B5CEA5D2466}" type="sibTrans" cxnId="{00C8F689-B08B-4EE0-AA66-0936678BC432}">
      <dgm:prSet/>
      <dgm:spPr/>
      <dgm:t>
        <a:bodyPr/>
        <a:lstStyle/>
        <a:p>
          <a:endParaRPr lang="ru-RU"/>
        </a:p>
      </dgm:t>
    </dgm:pt>
    <dgm:pt modelId="{CC1F44AF-17F9-4D84-BB7C-06C5DCC471CA}">
      <dgm:prSet custT="1"/>
      <dgm:spPr/>
      <dgm:t>
        <a:bodyPr/>
        <a:lstStyle/>
        <a:p>
          <a:pPr>
            <a:buNone/>
          </a:pPr>
          <a:r>
            <a:rPr lang="ru-RU" sz="1200" i="1" dirty="0"/>
            <a:t>2. Автоматизированное проектирование в системе «КОМПАС-3</a:t>
          </a:r>
          <a:r>
            <a:rPr lang="en-US" sz="1200" i="1" dirty="0"/>
            <a:t>D</a:t>
          </a:r>
          <a:r>
            <a:rPr lang="ru-RU" sz="1200" i="1" dirty="0"/>
            <a:t>»</a:t>
          </a:r>
        </a:p>
      </dgm:t>
    </dgm:pt>
    <dgm:pt modelId="{018EA5BF-F407-4AF5-BEE4-BBB993B381DF}" type="parTrans" cxnId="{3BDE51C8-6812-48F3-B838-FE3FDB984AAE}">
      <dgm:prSet/>
      <dgm:spPr/>
      <dgm:t>
        <a:bodyPr/>
        <a:lstStyle/>
        <a:p>
          <a:endParaRPr lang="ru-RU"/>
        </a:p>
      </dgm:t>
    </dgm:pt>
    <dgm:pt modelId="{9B066B0C-B94F-40A1-86EF-21EC64AC7CB8}" type="sibTrans" cxnId="{3BDE51C8-6812-48F3-B838-FE3FDB984AAE}">
      <dgm:prSet/>
      <dgm:spPr/>
      <dgm:t>
        <a:bodyPr/>
        <a:lstStyle/>
        <a:p>
          <a:endParaRPr lang="ru-RU"/>
        </a:p>
      </dgm:t>
    </dgm:pt>
    <dgm:pt modelId="{C23A0088-7614-462B-AEEF-669C3380D469}">
      <dgm:prSet custT="1"/>
      <dgm:spPr/>
      <dgm:t>
        <a:bodyPr/>
        <a:lstStyle/>
        <a:p>
          <a:pPr>
            <a:buNone/>
          </a:pPr>
          <a:r>
            <a:rPr lang="ru-RU" sz="1200" i="1"/>
            <a:t>3.Секретарь-делопроизводитель</a:t>
          </a:r>
        </a:p>
      </dgm:t>
    </dgm:pt>
    <dgm:pt modelId="{0FD526FB-1A41-427B-8044-9B5F3E2FCADA}" type="parTrans" cxnId="{E304DA0F-4F2A-4FE6-9060-49A3877115B4}">
      <dgm:prSet/>
      <dgm:spPr/>
      <dgm:t>
        <a:bodyPr/>
        <a:lstStyle/>
        <a:p>
          <a:endParaRPr lang="ru-RU"/>
        </a:p>
      </dgm:t>
    </dgm:pt>
    <dgm:pt modelId="{10FC15EA-FD4B-4D6E-B38D-63A76513FF12}" type="sibTrans" cxnId="{E304DA0F-4F2A-4FE6-9060-49A3877115B4}">
      <dgm:prSet/>
      <dgm:spPr/>
      <dgm:t>
        <a:bodyPr/>
        <a:lstStyle/>
        <a:p>
          <a:endParaRPr lang="ru-RU"/>
        </a:p>
      </dgm:t>
    </dgm:pt>
    <dgm:pt modelId="{04643FFB-89B8-4F45-A522-27807273D28D}">
      <dgm:prSet custT="1"/>
      <dgm:spPr/>
      <dgm:t>
        <a:bodyPr/>
        <a:lstStyle/>
        <a:p>
          <a:pPr>
            <a:buNone/>
          </a:pPr>
          <a:r>
            <a:rPr lang="ru-RU" sz="1200" i="1"/>
            <a:t>4. Машинист каротажной станции</a:t>
          </a:r>
        </a:p>
      </dgm:t>
    </dgm:pt>
    <dgm:pt modelId="{C58554B1-BAC0-481F-89EE-B7F8C1B05B11}" type="parTrans" cxnId="{72E1D9F4-EB4D-4691-80F7-A4728FBB27E6}">
      <dgm:prSet/>
      <dgm:spPr/>
      <dgm:t>
        <a:bodyPr/>
        <a:lstStyle/>
        <a:p>
          <a:endParaRPr lang="ru-RU"/>
        </a:p>
      </dgm:t>
    </dgm:pt>
    <dgm:pt modelId="{8E4AF258-FC3A-473C-9A8B-532CB6BE6993}" type="sibTrans" cxnId="{72E1D9F4-EB4D-4691-80F7-A4728FBB27E6}">
      <dgm:prSet/>
      <dgm:spPr/>
      <dgm:t>
        <a:bodyPr/>
        <a:lstStyle/>
        <a:p>
          <a:endParaRPr lang="ru-RU"/>
        </a:p>
      </dgm:t>
    </dgm:pt>
    <dgm:pt modelId="{4ECBED45-8553-4416-9CD5-1EEFA27F5A1C}">
      <dgm:prSet custT="1"/>
      <dgm:spPr/>
      <dgm:t>
        <a:bodyPr/>
        <a:lstStyle/>
        <a:p>
          <a:pPr>
            <a:buNone/>
          </a:pPr>
          <a:r>
            <a:rPr lang="ru-RU" sz="1200" i="1" dirty="0"/>
            <a:t>5. Оператор по исследованию скважин</a:t>
          </a:r>
          <a:endParaRPr lang="ru-RU" sz="1200" dirty="0"/>
        </a:p>
      </dgm:t>
    </dgm:pt>
    <dgm:pt modelId="{3F66ABC1-682B-4EBF-8844-F0866E98569A}" type="parTrans" cxnId="{2DD624A4-A259-4092-B337-C6DB9A465263}">
      <dgm:prSet/>
      <dgm:spPr/>
      <dgm:t>
        <a:bodyPr/>
        <a:lstStyle/>
        <a:p>
          <a:endParaRPr lang="ru-RU"/>
        </a:p>
      </dgm:t>
    </dgm:pt>
    <dgm:pt modelId="{57D21E4F-11BF-4974-B254-A4FE64AE83A4}" type="sibTrans" cxnId="{2DD624A4-A259-4092-B337-C6DB9A465263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7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7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7" custScaleY="104499">
        <dgm:presLayoutVars>
          <dgm:bulletEnabled val="1"/>
        </dgm:presLayoutVars>
      </dgm:prSet>
      <dgm:spPr/>
    </dgm:pt>
    <dgm:pt modelId="{1FA95E59-D95E-40C8-874E-EA9A70490A56}" type="pres">
      <dgm:prSet presAssocID="{B78F7521-EAFF-43D8-A538-8F91C87925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317CB92-23ED-472C-9A8D-8DA11B4A1422}" type="pres">
      <dgm:prSet presAssocID="{B78F7521-EAFF-43D8-A538-8F91C87925E7}" presName="childText" presStyleLbl="revTx" presStyleIdx="3" presStyleCnt="7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4" presStyleCnt="7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4" presStyleCnt="7" custScaleX="100131" custScaleY="95303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5" presStyleCnt="7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6" presStyleCnt="7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6" presStyleCnt="7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B24FC0D-974F-42E3-80AE-3D2EA9D1193B}" srcId="{82D91978-9369-4D34-AA86-DFB0AF3E9E94}" destId="{B78F7521-EAFF-43D8-A538-8F91C87925E7}" srcOrd="3" destOrd="0" parTransId="{A7EFE8D8-6B65-45E1-8747-EFDC095A0547}" sibTransId="{F94BFEEB-10FA-4480-99E4-419AAAE5D02C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E304DA0F-4F2A-4FE6-9060-49A3877115B4}" srcId="{3D0D2C94-2D51-4E21-82FE-0A7D575AFBDB}" destId="{C23A0088-7614-462B-AEEF-669C3380D469}" srcOrd="2" destOrd="0" parTransId="{0FD526FB-1A41-427B-8044-9B5F3E2FCADA}" sibTransId="{10FC15EA-FD4B-4D6E-B38D-63A76513FF12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4" destOrd="0" parTransId="{8CDE3740-5484-4441-AE66-30AAA4579E64}" sibTransId="{DEC0AA28-B7D9-471E-97B8-D024DD028DC3}"/>
    <dgm:cxn modelId="{EE7B8B6B-A93D-4AC8-A78B-0578F0688F68}" type="presOf" srcId="{4ECBED45-8553-4416-9CD5-1EEFA27F5A1C}" destId="{52CAE85A-B1E0-4EA2-8A4C-61C99884D5AE}" srcOrd="0" destOrd="4" presId="urn:microsoft.com/office/officeart/2005/8/layout/vList2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E32AC850-5B13-4657-9AA9-B1A73E77857B}" type="presOf" srcId="{577BCDCE-E45B-489C-835E-2A3463ECFA77}" destId="{7317CB92-23ED-472C-9A8D-8DA11B4A1422}" srcOrd="0" destOrd="1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EA92C673-A51E-4C56-B1B4-38DCC0E4FC6E}" type="presOf" srcId="{B78F7521-EAFF-43D8-A538-8F91C87925E7}" destId="{1FA95E59-D95E-40C8-874E-EA9A70490A56}" srcOrd="0" destOrd="0" presId="urn:microsoft.com/office/officeart/2005/8/layout/vList2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4A454359-40EC-40A0-B2D8-EF14DF36130E}" type="presOf" srcId="{C23A0088-7614-462B-AEEF-669C3380D469}" destId="{52CAE85A-B1E0-4EA2-8A4C-61C99884D5AE}" srcOrd="0" destOrd="2" presId="urn:microsoft.com/office/officeart/2005/8/layout/vList2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C54AA7F-157F-4CBE-AF0F-8F3A8EC8E2DE}" type="presOf" srcId="{9CC0D779-93C0-4058-BF10-A584B4DE5D52}" destId="{7317CB92-23ED-472C-9A8D-8DA11B4A1422}" srcOrd="0" destOrd="0" presId="urn:microsoft.com/office/officeart/2005/8/layout/vList2"/>
    <dgm:cxn modelId="{00C8F689-B08B-4EE0-AA66-0936678BC432}" srcId="{B78F7521-EAFF-43D8-A538-8F91C87925E7}" destId="{577BCDCE-E45B-489C-835E-2A3463ECFA77}" srcOrd="1" destOrd="0" parTransId="{55E6180C-078B-467A-ADDB-4457C0DF6C7F}" sibTransId="{475DAD70-F248-44FC-8ACF-8B5CEA5D2466}"/>
    <dgm:cxn modelId="{2DD624A4-A259-4092-B337-C6DB9A465263}" srcId="{3D0D2C94-2D51-4E21-82FE-0A7D575AFBDB}" destId="{4ECBED45-8553-4416-9CD5-1EEFA27F5A1C}" srcOrd="4" destOrd="0" parTransId="{3F66ABC1-682B-4EBF-8844-F0866E98569A}" sibTransId="{57D21E4F-11BF-4974-B254-A4FE64AE83A4}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5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3BDE51C8-6812-48F3-B838-FE3FDB984AAE}" srcId="{3D0D2C94-2D51-4E21-82FE-0A7D575AFBDB}" destId="{CC1F44AF-17F9-4D84-BB7C-06C5DCC471CA}" srcOrd="1" destOrd="0" parTransId="{018EA5BF-F407-4AF5-BEE4-BBB993B381DF}" sibTransId="{9B066B0C-B94F-40A1-86EF-21EC64AC7CB8}"/>
    <dgm:cxn modelId="{44EF17CC-99EF-4CE3-BA1A-B766B76712F8}" srcId="{82D91978-9369-4D34-AA86-DFB0AF3E9E94}" destId="{3D0D2C94-2D51-4E21-82FE-0A7D575AFBDB}" srcOrd="6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DBDE31DB-31A4-45B0-8470-A7E8399F6120}" type="presOf" srcId="{CC1F44AF-17F9-4D84-BB7C-06C5DCC471CA}" destId="{52CAE85A-B1E0-4EA2-8A4C-61C99884D5AE}" srcOrd="0" destOrd="1" presId="urn:microsoft.com/office/officeart/2005/8/layout/vList2"/>
    <dgm:cxn modelId="{972316DE-0ED7-4468-BCA9-3CB40FD26A07}" srcId="{B78F7521-EAFF-43D8-A538-8F91C87925E7}" destId="{9CC0D779-93C0-4058-BF10-A584B4DE5D52}" srcOrd="0" destOrd="0" parTransId="{251391FE-228F-476E-B9B3-7C2C1B0E49E1}" sibTransId="{37F6E2F2-3D28-48AB-AF2B-0A5D0251999F}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72E1D9F4-EB4D-4691-80F7-A4728FBB27E6}" srcId="{3D0D2C94-2D51-4E21-82FE-0A7D575AFBDB}" destId="{04643FFB-89B8-4F45-A522-27807273D28D}" srcOrd="3" destOrd="0" parTransId="{C58554B1-BAC0-481F-89EE-B7F8C1B05B11}" sibTransId="{8E4AF258-FC3A-473C-9A8B-532CB6BE6993}"/>
    <dgm:cxn modelId="{286C30F9-7CEC-4D0F-A0F4-82416E6F17D5}" type="presOf" srcId="{04643FFB-89B8-4F45-A522-27807273D28D}" destId="{52CAE85A-B1E0-4EA2-8A4C-61C99884D5AE}" srcOrd="0" destOrd="3" presId="urn:microsoft.com/office/officeart/2005/8/layout/vList2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C394DAA0-C2D1-4213-865D-A202B4A5EEA6}" type="presParOf" srcId="{68123428-6621-4AA4-B7CB-66483FEB085C}" destId="{1FA95E59-D95E-40C8-874E-EA9A70490A56}" srcOrd="6" destOrd="0" presId="urn:microsoft.com/office/officeart/2005/8/layout/vList2"/>
    <dgm:cxn modelId="{03A7EA94-0D4C-43DA-B283-96086D5EE343}" type="presParOf" srcId="{68123428-6621-4AA4-B7CB-66483FEB085C}" destId="{7317CB92-23ED-472C-9A8D-8DA11B4A1422}" srcOrd="7" destOrd="0" presId="urn:microsoft.com/office/officeart/2005/8/layout/vList2"/>
    <dgm:cxn modelId="{2351A14D-3439-4151-BDAC-0B5238F2661E}" type="presParOf" srcId="{68123428-6621-4AA4-B7CB-66483FEB085C}" destId="{144BB715-CFDA-4242-898C-A60D4B869EDC}" srcOrd="8" destOrd="0" presId="urn:microsoft.com/office/officeart/2005/8/layout/vList2"/>
    <dgm:cxn modelId="{3C19C9BB-7E5F-475A-839A-747B734DC074}" type="presParOf" srcId="{68123428-6621-4AA4-B7CB-66483FEB085C}" destId="{F36D7D29-FEBA-4BDB-A830-72BA8D466F9D}" srcOrd="9" destOrd="0" presId="urn:microsoft.com/office/officeart/2005/8/layout/vList2"/>
    <dgm:cxn modelId="{B4DEC5A4-D35F-4745-BE47-F1B5C33E8B81}" type="presParOf" srcId="{68123428-6621-4AA4-B7CB-66483FEB085C}" destId="{AC4FDA1C-6044-4AC0-8296-F9A98D28075B}" srcOrd="10" destOrd="0" presId="urn:microsoft.com/office/officeart/2005/8/layout/vList2"/>
    <dgm:cxn modelId="{D3B5DA99-9665-4E2F-93D9-D58AEAB2370C}" type="presParOf" srcId="{68123428-6621-4AA4-B7CB-66483FEB085C}" destId="{3C74E9B6-C60E-48F7-AB9C-004EA24A3801}" srcOrd="11" destOrd="0" presId="urn:microsoft.com/office/officeart/2005/8/layout/vList2"/>
    <dgm:cxn modelId="{437DAEB7-B3E6-4B5A-A632-E93AE9774522}" type="presParOf" srcId="{68123428-6621-4AA4-B7CB-66483FEB085C}" destId="{423D16A5-C49B-44EB-82E9-0B1AAFF93ADE}" srcOrd="12" destOrd="0" presId="urn:microsoft.com/office/officeart/2005/8/layout/vList2"/>
    <dgm:cxn modelId="{FC293531-5EC6-4B0D-938B-22ABDF892D47}" type="presParOf" srcId="{68123428-6621-4AA4-B7CB-66483FEB085C}" destId="{52CAE85A-B1E0-4EA2-8A4C-61C99884D5AE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Техник 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1" kern="1200" dirty="0"/>
            <a:t>Слесарь КИП и А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 kern="1200" dirty="0"/>
            <a:t>1. Электромонтер по ремонту и обслуживанию электрооборудования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5E4C275F-78B0-4CEA-B53D-9A738F0439D2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/>
            <a:t>2. Оператор ЭВМ</a:t>
          </a:r>
        </a:p>
      </dgm:t>
    </dgm:pt>
    <dgm:pt modelId="{41FD3578-1318-42E4-BA38-0BC09AE5B50C}" type="parTrans" cxnId="{A650924F-60CD-4C43-BEE8-216439E473E7}">
      <dgm:prSet/>
      <dgm:spPr/>
      <dgm:t>
        <a:bodyPr/>
        <a:lstStyle/>
        <a:p>
          <a:endParaRPr lang="ru-RU"/>
        </a:p>
      </dgm:t>
    </dgm:pt>
    <dgm:pt modelId="{521A0878-5C19-47BC-857A-64AB06DD74B5}" type="sibTrans" cxnId="{A650924F-60CD-4C43-BEE8-216439E473E7}">
      <dgm:prSet/>
      <dgm:spPr/>
      <dgm:t>
        <a:bodyPr/>
        <a:lstStyle/>
        <a:p>
          <a:endParaRPr lang="ru-RU"/>
        </a:p>
      </dgm:t>
    </dgm:pt>
    <dgm:pt modelId="{6B152375-FB17-466F-927F-27CE77CB7E1E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/>
            <a:t>3. Наладчик КИП и А</a:t>
          </a:r>
        </a:p>
      </dgm:t>
    </dgm:pt>
    <dgm:pt modelId="{23D28B1C-F2DE-4EBF-A994-AF59628856DC}" type="parTrans" cxnId="{839781F6-D6C0-46E0-805B-47266175D121}">
      <dgm:prSet/>
      <dgm:spPr/>
      <dgm:t>
        <a:bodyPr/>
        <a:lstStyle/>
        <a:p>
          <a:endParaRPr lang="ru-RU"/>
        </a:p>
      </dgm:t>
    </dgm:pt>
    <dgm:pt modelId="{6DBBCB1A-043C-46E6-93A7-C2AC95EFDFAD}" type="sibTrans" cxnId="{839781F6-D6C0-46E0-805B-47266175D121}">
      <dgm:prSet/>
      <dgm:spPr/>
      <dgm:t>
        <a:bodyPr/>
        <a:lstStyle/>
        <a:p>
          <a:endParaRPr lang="ru-RU"/>
        </a:p>
      </dgm:t>
    </dgm:pt>
    <dgm:pt modelId="{AE076F5A-C92E-42B9-8B48-B19E870CAA74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 dirty="0"/>
            <a:t>4. Автоматизированное проектирование в системе «</a:t>
          </a:r>
          <a:r>
            <a:rPr lang="ru-RU" sz="1200" i="1" dirty="0" err="1"/>
            <a:t>AutoCAD</a:t>
          </a:r>
          <a:r>
            <a:rPr lang="ru-RU" sz="1200" i="1" dirty="0"/>
            <a:t>»</a:t>
          </a:r>
          <a:endParaRPr lang="ru-RU" sz="1200" dirty="0"/>
        </a:p>
      </dgm:t>
    </dgm:pt>
    <dgm:pt modelId="{D6209472-8915-4561-9233-198FC372632D}" type="parTrans" cxnId="{95DBD418-F558-452C-921D-6A806E9D5C99}">
      <dgm:prSet/>
      <dgm:spPr/>
      <dgm:t>
        <a:bodyPr/>
        <a:lstStyle/>
        <a:p>
          <a:endParaRPr lang="ru-RU"/>
        </a:p>
      </dgm:t>
    </dgm:pt>
    <dgm:pt modelId="{BEF275B6-006D-4036-9088-0F5B86AEDB2F}" type="sibTrans" cxnId="{95DBD418-F558-452C-921D-6A806E9D5C99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9822" custScaleY="143482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222173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100813" custScaleY="136075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87815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27F1D706-BB93-4167-A522-E14C3E5BCDE7}" type="presOf" srcId="{AE076F5A-C92E-42B9-8B48-B19E870CAA74}" destId="{52CAE85A-B1E0-4EA2-8A4C-61C99884D5AE}" srcOrd="0" destOrd="3" presId="urn:microsoft.com/office/officeart/2005/8/layout/vList2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B662C917-9050-48B8-A39F-89B5CB1D9479}" type="presOf" srcId="{6B152375-FB17-466F-927F-27CE77CB7E1E}" destId="{52CAE85A-B1E0-4EA2-8A4C-61C99884D5AE}" srcOrd="0" destOrd="2" presId="urn:microsoft.com/office/officeart/2005/8/layout/vList2"/>
    <dgm:cxn modelId="{95DBD418-F558-452C-921D-6A806E9D5C99}" srcId="{3D0D2C94-2D51-4E21-82FE-0A7D575AFBDB}" destId="{AE076F5A-C92E-42B9-8B48-B19E870CAA74}" srcOrd="3" destOrd="0" parTransId="{D6209472-8915-4561-9233-198FC372632D}" sibTransId="{BEF275B6-006D-4036-9088-0F5B86AEDB2F}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A650924F-60CD-4C43-BEE8-216439E473E7}" srcId="{3D0D2C94-2D51-4E21-82FE-0A7D575AFBDB}" destId="{5E4C275F-78B0-4CEA-B53D-9A738F0439D2}" srcOrd="1" destOrd="0" parTransId="{41FD3578-1318-42E4-BA38-0BC09AE5B50C}" sibTransId="{521A0878-5C19-47BC-857A-64AB06DD74B5}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B51445CD-3396-4923-9706-7B714A390650}" type="presOf" srcId="{5E4C275F-78B0-4CEA-B53D-9A738F0439D2}" destId="{52CAE85A-B1E0-4EA2-8A4C-61C99884D5AE}" srcOrd="0" destOrd="1" presId="urn:microsoft.com/office/officeart/2005/8/layout/vList2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839781F6-D6C0-46E0-805B-47266175D121}" srcId="{3D0D2C94-2D51-4E21-82FE-0A7D575AFBDB}" destId="{6B152375-FB17-466F-927F-27CE77CB7E1E}" srcOrd="2" destOrd="0" parTransId="{23D28B1C-F2DE-4EBF-A994-AF59628856DC}" sibTransId="{6DBBCB1A-043C-46E6-93A7-C2AC95EFDFAD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Бухгалтер 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2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1" kern="1200" dirty="0"/>
            <a:t>Кассир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 kern="1200" dirty="0"/>
            <a:t>1. Оператор ЭВМ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94906841-F638-44BE-AEA7-1582B6659941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/>
            <a:t>2. 1:С Бухгалтерия</a:t>
          </a:r>
        </a:p>
      </dgm:t>
    </dgm:pt>
    <dgm:pt modelId="{86BD607D-9D1A-4DCE-A01A-A2D323B39829}" type="parTrans" cxnId="{B3AB5642-2FD5-4F0A-B3F1-E3804EB9C8F7}">
      <dgm:prSet/>
      <dgm:spPr/>
      <dgm:t>
        <a:bodyPr/>
        <a:lstStyle/>
        <a:p>
          <a:endParaRPr lang="ru-RU"/>
        </a:p>
      </dgm:t>
    </dgm:pt>
    <dgm:pt modelId="{9AF653EC-8550-42C4-B5F7-85A6CEED024F}" type="sibTrans" cxnId="{B3AB5642-2FD5-4F0A-B3F1-E3804EB9C8F7}">
      <dgm:prSet/>
      <dgm:spPr/>
      <dgm:t>
        <a:bodyPr/>
        <a:lstStyle/>
        <a:p>
          <a:endParaRPr lang="ru-RU"/>
        </a:p>
      </dgm:t>
    </dgm:pt>
    <dgm:pt modelId="{E2F53831-ADB7-46FC-AEB3-F0D720C2ECFB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i="1" dirty="0"/>
            <a:t>3.Секретарь-делопроизводитель</a:t>
          </a:r>
        </a:p>
      </dgm:t>
    </dgm:pt>
    <dgm:pt modelId="{AF851DBF-60AF-4DA0-9AFE-F24A2256B2EA}" type="parTrans" cxnId="{D86E9902-E193-4023-A4C0-8B4277E472EB}">
      <dgm:prSet/>
      <dgm:spPr/>
      <dgm:t>
        <a:bodyPr/>
        <a:lstStyle/>
        <a:p>
          <a:endParaRPr lang="ru-RU"/>
        </a:p>
      </dgm:t>
    </dgm:pt>
    <dgm:pt modelId="{7B6E0695-6972-4D7C-BCE0-76BDBDA54042}" type="sibTrans" cxnId="{D86E9902-E193-4023-A4C0-8B4277E472EB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9822" custScaleY="143482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222173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100813" custScaleY="136075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87815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D86E9902-E193-4023-A4C0-8B4277E472EB}" srcId="{3D0D2C94-2D51-4E21-82FE-0A7D575AFBDB}" destId="{E2F53831-ADB7-46FC-AEB3-F0D720C2ECFB}" srcOrd="2" destOrd="0" parTransId="{AF851DBF-60AF-4DA0-9AFE-F24A2256B2EA}" sibTransId="{7B6E0695-6972-4D7C-BCE0-76BDBDA54042}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B3AB5642-2FD5-4F0A-B3F1-E3804EB9C8F7}" srcId="{3D0D2C94-2D51-4E21-82FE-0A7D575AFBDB}" destId="{94906841-F638-44BE-AEA7-1582B6659941}" srcOrd="1" destOrd="0" parTransId="{86BD607D-9D1A-4DCE-A01A-A2D323B39829}" sibTransId="{9AF653EC-8550-42C4-B5F7-85A6CEED024F}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EB9B44C7-E8A9-408E-9717-9C56F6196231}" type="presOf" srcId="{E2F53831-ADB7-46FC-AEB3-F0D720C2ECFB}" destId="{52CAE85A-B1E0-4EA2-8A4C-61C99884D5AE}" srcOrd="0" destOrd="2" presId="urn:microsoft.com/office/officeart/2005/8/layout/vList2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F83A34E8-3F3F-4604-B07F-A7B9C68B293F}" type="presOf" srcId="{94906841-F638-44BE-AEA7-1582B6659941}" destId="{52CAE85A-B1E0-4EA2-8A4C-61C99884D5AE}" srcOrd="0" destOrd="1" presId="urn:microsoft.com/office/officeart/2005/8/layout/vList2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B5BE52E-62E5-410E-AA56-6BECE1BEFF1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9D245A-16B5-47F6-8F53-6DBE420F2AF1}">
      <dgm:prSet phldrT="[Текст]"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«Администрирование баз данных»</a:t>
          </a:r>
        </a:p>
      </dgm:t>
    </dgm:pt>
    <dgm:pt modelId="{6D91E5FD-0055-457C-A9FE-19CA71C0E452}" type="parTrans" cxnId="{D50DE12D-AB8C-4699-8DE5-BEDAF19B589A}">
      <dgm:prSet/>
      <dgm:spPr/>
      <dgm:t>
        <a:bodyPr/>
        <a:lstStyle/>
        <a:p>
          <a:endParaRPr lang="ru-RU"/>
        </a:p>
      </dgm:t>
    </dgm:pt>
    <dgm:pt modelId="{43A90AB5-A5E3-4292-A78B-BB91705F8F08}" type="sibTrans" cxnId="{D50DE12D-AB8C-4699-8DE5-BEDAF19B589A}">
      <dgm:prSet/>
      <dgm:spPr/>
      <dgm:t>
        <a:bodyPr/>
        <a:lstStyle/>
        <a:p>
          <a:endParaRPr lang="ru-RU"/>
        </a:p>
      </dgm:t>
    </dgm:pt>
    <dgm:pt modelId="{D5E056B3-684A-4F15-9C43-D24E2DD37216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«Веб-дизайн»</a:t>
          </a:r>
        </a:p>
      </dgm:t>
    </dgm:pt>
    <dgm:pt modelId="{01E7403C-AAE2-4E75-A7F7-B13CB819370F}" type="parTrans" cxnId="{4ADD8744-7812-4FED-A855-FB1B9CBD5370}">
      <dgm:prSet/>
      <dgm:spPr/>
      <dgm:t>
        <a:bodyPr/>
        <a:lstStyle/>
        <a:p>
          <a:endParaRPr lang="ru-RU"/>
        </a:p>
      </dgm:t>
    </dgm:pt>
    <dgm:pt modelId="{C4594090-5ACA-48DD-B05F-4566839F43EA}" type="sibTrans" cxnId="{4ADD8744-7812-4FED-A855-FB1B9CBD5370}">
      <dgm:prSet/>
      <dgm:spPr/>
      <dgm:t>
        <a:bodyPr/>
        <a:lstStyle/>
        <a:p>
          <a:endParaRPr lang="ru-RU"/>
        </a:p>
      </dgm:t>
    </dgm:pt>
    <dgm:pt modelId="{ED3CA514-190E-48A7-89DF-A25ABF982A14}">
      <dgm:prSet phldrT="[Текст]" custT="1"/>
      <dgm:spPr/>
      <dgm:t>
        <a:bodyPr/>
        <a:lstStyle/>
        <a:p>
          <a:r>
            <a:rPr lang="ru-RU" sz="2000" dirty="0">
              <a:solidFill>
                <a:schemeClr val="tx1"/>
              </a:solidFill>
            </a:rPr>
            <a:t>«Мастер ОЦИ»</a:t>
          </a:r>
        </a:p>
      </dgm:t>
    </dgm:pt>
    <dgm:pt modelId="{73FC398A-A555-441F-BDD2-758D8D761FF7}" type="parTrans" cxnId="{5698159B-379C-4906-82B9-CAA951F51E6C}">
      <dgm:prSet/>
      <dgm:spPr/>
      <dgm:t>
        <a:bodyPr/>
        <a:lstStyle/>
        <a:p>
          <a:endParaRPr lang="ru-RU"/>
        </a:p>
      </dgm:t>
    </dgm:pt>
    <dgm:pt modelId="{7FC38C1A-3906-41AE-B14E-2D9067EBCAEB}" type="sibTrans" cxnId="{5698159B-379C-4906-82B9-CAA951F51E6C}">
      <dgm:prSet/>
      <dgm:spPr/>
      <dgm:t>
        <a:bodyPr/>
        <a:lstStyle/>
        <a:p>
          <a:endParaRPr lang="ru-RU"/>
        </a:p>
      </dgm:t>
    </dgm:pt>
    <dgm:pt modelId="{83F6611F-AEED-426C-9397-CFAF267169FA}" type="pres">
      <dgm:prSet presAssocID="{3B5BE52E-62E5-410E-AA56-6BECE1BEFF1D}" presName="diagram" presStyleCnt="0">
        <dgm:presLayoutVars>
          <dgm:dir/>
          <dgm:resizeHandles val="exact"/>
        </dgm:presLayoutVars>
      </dgm:prSet>
      <dgm:spPr/>
    </dgm:pt>
    <dgm:pt modelId="{372EA41A-040A-4F19-ACB7-0290C39A7E33}" type="pres">
      <dgm:prSet presAssocID="{E59D245A-16B5-47F6-8F53-6DBE420F2AF1}" presName="node" presStyleLbl="node1" presStyleIdx="0" presStyleCnt="3" custScaleX="227745" custLinFactNeighborX="-26264" custLinFactNeighborY="3932">
        <dgm:presLayoutVars>
          <dgm:bulletEnabled val="1"/>
        </dgm:presLayoutVars>
      </dgm:prSet>
      <dgm:spPr/>
    </dgm:pt>
    <dgm:pt modelId="{30827159-1FE4-4B74-8987-0A6C7F99F585}" type="pres">
      <dgm:prSet presAssocID="{43A90AB5-A5E3-4292-A78B-BB91705F8F08}" presName="sibTrans" presStyleCnt="0"/>
      <dgm:spPr/>
    </dgm:pt>
    <dgm:pt modelId="{8A5264FF-1CD8-4D13-AC74-F3188E16DB81}" type="pres">
      <dgm:prSet presAssocID="{D5E056B3-684A-4F15-9C43-D24E2DD37216}" presName="node" presStyleLbl="node1" presStyleIdx="1" presStyleCnt="3" custScaleX="220811" custLinFactNeighborX="10547" custLinFactNeighborY="4012">
        <dgm:presLayoutVars>
          <dgm:bulletEnabled val="1"/>
        </dgm:presLayoutVars>
      </dgm:prSet>
      <dgm:spPr/>
    </dgm:pt>
    <dgm:pt modelId="{74E89D0E-FC1B-41BE-B931-8FE527FADE91}" type="pres">
      <dgm:prSet presAssocID="{C4594090-5ACA-48DD-B05F-4566839F43EA}" presName="sibTrans" presStyleCnt="0"/>
      <dgm:spPr/>
    </dgm:pt>
    <dgm:pt modelId="{8065DFF7-250F-4D07-8AAE-96021CB2C3FA}" type="pres">
      <dgm:prSet presAssocID="{ED3CA514-190E-48A7-89DF-A25ABF982A14}" presName="node" presStyleLbl="node1" presStyleIdx="2" presStyleCnt="3" custScaleX="248887" custLinFactNeighborX="97209" custLinFactNeighborY="-48113">
        <dgm:presLayoutVars>
          <dgm:bulletEnabled val="1"/>
        </dgm:presLayoutVars>
      </dgm:prSet>
      <dgm:spPr/>
    </dgm:pt>
  </dgm:ptLst>
  <dgm:cxnLst>
    <dgm:cxn modelId="{D50DE12D-AB8C-4699-8DE5-BEDAF19B589A}" srcId="{3B5BE52E-62E5-410E-AA56-6BECE1BEFF1D}" destId="{E59D245A-16B5-47F6-8F53-6DBE420F2AF1}" srcOrd="0" destOrd="0" parTransId="{6D91E5FD-0055-457C-A9FE-19CA71C0E452}" sibTransId="{43A90AB5-A5E3-4292-A78B-BB91705F8F08}"/>
    <dgm:cxn modelId="{4ADD8744-7812-4FED-A855-FB1B9CBD5370}" srcId="{3B5BE52E-62E5-410E-AA56-6BECE1BEFF1D}" destId="{D5E056B3-684A-4F15-9C43-D24E2DD37216}" srcOrd="1" destOrd="0" parTransId="{01E7403C-AAE2-4E75-A7F7-B13CB819370F}" sibTransId="{C4594090-5ACA-48DD-B05F-4566839F43EA}"/>
    <dgm:cxn modelId="{2B953253-C75A-4AFE-9D8D-50B0F6CAAF46}" type="presOf" srcId="{ED3CA514-190E-48A7-89DF-A25ABF982A14}" destId="{8065DFF7-250F-4D07-8AAE-96021CB2C3FA}" srcOrd="0" destOrd="0" presId="urn:microsoft.com/office/officeart/2005/8/layout/default"/>
    <dgm:cxn modelId="{EF1B6691-CFC3-456A-B5C9-53D99E4C5430}" type="presOf" srcId="{D5E056B3-684A-4F15-9C43-D24E2DD37216}" destId="{8A5264FF-1CD8-4D13-AC74-F3188E16DB81}" srcOrd="0" destOrd="0" presId="urn:microsoft.com/office/officeart/2005/8/layout/default"/>
    <dgm:cxn modelId="{5698159B-379C-4906-82B9-CAA951F51E6C}" srcId="{3B5BE52E-62E5-410E-AA56-6BECE1BEFF1D}" destId="{ED3CA514-190E-48A7-89DF-A25ABF982A14}" srcOrd="2" destOrd="0" parTransId="{73FC398A-A555-441F-BDD2-758D8D761FF7}" sibTransId="{7FC38C1A-3906-41AE-B14E-2D9067EBCAEB}"/>
    <dgm:cxn modelId="{AD0ADBA3-2A71-4812-8E2A-BD82970D6DFA}" type="presOf" srcId="{E59D245A-16B5-47F6-8F53-6DBE420F2AF1}" destId="{372EA41A-040A-4F19-ACB7-0290C39A7E33}" srcOrd="0" destOrd="0" presId="urn:microsoft.com/office/officeart/2005/8/layout/default"/>
    <dgm:cxn modelId="{E64360B1-35D0-4960-BE19-FD549E567DA0}" type="presOf" srcId="{3B5BE52E-62E5-410E-AA56-6BECE1BEFF1D}" destId="{83F6611F-AEED-426C-9397-CFAF267169FA}" srcOrd="0" destOrd="0" presId="urn:microsoft.com/office/officeart/2005/8/layout/default"/>
    <dgm:cxn modelId="{A4259282-6260-465D-8470-BDC56CAAB01D}" type="presParOf" srcId="{83F6611F-AEED-426C-9397-CFAF267169FA}" destId="{372EA41A-040A-4F19-ACB7-0290C39A7E33}" srcOrd="0" destOrd="0" presId="urn:microsoft.com/office/officeart/2005/8/layout/default"/>
    <dgm:cxn modelId="{B8E2B067-B945-467E-A1D7-7CE33FF14A3D}" type="presParOf" srcId="{83F6611F-AEED-426C-9397-CFAF267169FA}" destId="{30827159-1FE4-4B74-8987-0A6C7F99F585}" srcOrd="1" destOrd="0" presId="urn:microsoft.com/office/officeart/2005/8/layout/default"/>
    <dgm:cxn modelId="{CA24B119-9B7E-4C85-B17A-1BDD9F346DCB}" type="presParOf" srcId="{83F6611F-AEED-426C-9397-CFAF267169FA}" destId="{8A5264FF-1CD8-4D13-AC74-F3188E16DB81}" srcOrd="2" destOrd="0" presId="urn:microsoft.com/office/officeart/2005/8/layout/default"/>
    <dgm:cxn modelId="{62FA28AD-D9D0-4A3B-9DA2-AA1F157F95F4}" type="presParOf" srcId="{83F6611F-AEED-426C-9397-CFAF267169FA}" destId="{74E89D0E-FC1B-41BE-B931-8FE527FADE91}" srcOrd="3" destOrd="0" presId="urn:microsoft.com/office/officeart/2005/8/layout/default"/>
    <dgm:cxn modelId="{A216F228-6113-44D8-A280-649D811B66EE}" type="presParOf" srcId="{83F6611F-AEED-426C-9397-CFAF267169FA}" destId="{8065DFF7-250F-4D07-8AAE-96021CB2C3F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>
              <a:effectLst/>
            </a:rPr>
            <a:t>Специалист по информационным системам</a:t>
          </a:r>
          <a:endParaRPr lang="ru-RU" sz="1400" dirty="0"/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Оператор ЭВМ</a:t>
          </a: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1:С Бухгалтерия</a:t>
          </a: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181CD2A4-E69B-4396-8828-3A73D11137C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Слесарь КИП и А</a:t>
          </a:r>
        </a:p>
      </dgm:t>
    </dgm:pt>
    <dgm:pt modelId="{058F8290-CB0B-48D0-8380-A7346F3666B7}" type="parTrans" cxnId="{5E39B0BA-794B-4563-907E-C6A120F8450C}">
      <dgm:prSet/>
      <dgm:spPr/>
      <dgm:t>
        <a:bodyPr/>
        <a:lstStyle/>
        <a:p>
          <a:endParaRPr lang="ru-RU"/>
        </a:p>
      </dgm:t>
    </dgm:pt>
    <dgm:pt modelId="{84084990-ACC2-4A1D-9649-3E9BE8F6CEA8}" type="sibTrans" cxnId="{5E39B0BA-794B-4563-907E-C6A120F8450C}">
      <dgm:prSet/>
      <dgm:spPr/>
      <dgm:t>
        <a:bodyPr/>
        <a:lstStyle/>
        <a:p>
          <a:endParaRPr lang="ru-RU"/>
        </a:p>
      </dgm:t>
    </dgm:pt>
    <dgm:pt modelId="{427073CF-2DEA-455A-9A5A-62CF332925D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Наладчик технологического оборудования</a:t>
          </a:r>
        </a:p>
      </dgm:t>
    </dgm:pt>
    <dgm:pt modelId="{712EA899-69EA-4543-852E-340A0EA49220}" type="parTrans" cxnId="{95F5D5BB-EADF-495B-927D-E4F98017D48B}">
      <dgm:prSet/>
      <dgm:spPr/>
      <dgm:t>
        <a:bodyPr/>
        <a:lstStyle/>
        <a:p>
          <a:endParaRPr lang="ru-RU"/>
        </a:p>
      </dgm:t>
    </dgm:pt>
    <dgm:pt modelId="{76B03BE6-405E-4EA5-86B2-779E6DC4817D}" type="sibTrans" cxnId="{95F5D5BB-EADF-495B-927D-E4F98017D48B}">
      <dgm:prSet/>
      <dgm:spPr/>
      <dgm:t>
        <a:bodyPr/>
        <a:lstStyle/>
        <a:p>
          <a:endParaRPr lang="ru-RU"/>
        </a:p>
      </dgm:t>
    </dgm:pt>
    <dgm:pt modelId="{1AA052D2-86B7-420A-8BF3-4CAA5A672750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Секретарь-делопроизводитель</a:t>
          </a:r>
        </a:p>
      </dgm:t>
    </dgm:pt>
    <dgm:pt modelId="{2F37E393-9541-45B3-91A1-047023667733}" type="parTrans" cxnId="{28C5D149-1E78-4C83-9087-6E6742C8745F}">
      <dgm:prSet/>
      <dgm:spPr/>
      <dgm:t>
        <a:bodyPr/>
        <a:lstStyle/>
        <a:p>
          <a:endParaRPr lang="ru-RU"/>
        </a:p>
      </dgm:t>
    </dgm:pt>
    <dgm:pt modelId="{987AD268-7496-43B1-8E3D-9752190E2730}" type="sibTrans" cxnId="{28C5D149-1E78-4C83-9087-6E6742C8745F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104499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95053" custScaleY="102329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28C5D149-1E78-4C83-9087-6E6742C8745F}" srcId="{3D0D2C94-2D51-4E21-82FE-0A7D575AFBDB}" destId="{1AA052D2-86B7-420A-8BF3-4CAA5A672750}" srcOrd="3" destOrd="0" parTransId="{2F37E393-9541-45B3-91A1-047023667733}" sibTransId="{987AD268-7496-43B1-8E3D-9752190E273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F5983E83-E9DB-40A2-AF2E-CAC9F3A45AFE}" type="presOf" srcId="{1AA052D2-86B7-420A-8BF3-4CAA5A672750}" destId="{52CAE85A-B1E0-4EA2-8A4C-61C99884D5AE}" srcOrd="0" destOrd="3" presId="urn:microsoft.com/office/officeart/2005/8/layout/vList2"/>
    <dgm:cxn modelId="{A0AD4190-0523-423E-9AA9-DDE8C9A7AB49}" type="presOf" srcId="{181CD2A4-E69B-4396-8828-3A73D11137C0}" destId="{52CAE85A-B1E0-4EA2-8A4C-61C99884D5AE}" srcOrd="0" destOrd="1" presId="urn:microsoft.com/office/officeart/2005/8/layout/vList2"/>
    <dgm:cxn modelId="{AB26E890-B126-4EB0-80BB-F0AFB86637F9}" type="presOf" srcId="{427073CF-2DEA-455A-9A5A-62CF332925D2}" destId="{52CAE85A-B1E0-4EA2-8A4C-61C99884D5AE}" srcOrd="0" destOrd="2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5E39B0BA-794B-4563-907E-C6A120F8450C}" srcId="{3D0D2C94-2D51-4E21-82FE-0A7D575AFBDB}" destId="{181CD2A4-E69B-4396-8828-3A73D11137C0}" srcOrd="1" destOrd="0" parTransId="{058F8290-CB0B-48D0-8380-A7346F3666B7}" sibTransId="{84084990-ACC2-4A1D-9649-3E9BE8F6CEA8}"/>
    <dgm:cxn modelId="{95F5D5BB-EADF-495B-927D-E4F98017D48B}" srcId="{3D0D2C94-2D51-4E21-82FE-0A7D575AFBDB}" destId="{427073CF-2DEA-455A-9A5A-62CF332925D2}" srcOrd="2" destOrd="0" parTransId="{712EA899-69EA-4543-852E-340A0EA49220}" sibTransId="{76B03BE6-405E-4EA5-86B2-779E6DC4817D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>
              <a:effectLst/>
            </a:rPr>
            <a:t>техник</a:t>
          </a:r>
          <a:endParaRPr lang="ru-RU" sz="1400" dirty="0"/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0" kern="1200" dirty="0"/>
            <a:t>Слесарь - электрик по ремонту электрооборудования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r>
            <a:rPr lang="ru-RU" sz="1100" i="1" kern="1200" dirty="0"/>
            <a:t>1. Слесарь КИП и А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B78F7521-EAFF-43D8-A538-8F91C87925E7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gm:t>
    </dgm:pt>
    <dgm:pt modelId="{A7EFE8D8-6B65-45E1-8747-EFDC095A0547}" type="parTrans" cxnId="{3B24FC0D-974F-42E3-80AE-3D2EA9D1193B}">
      <dgm:prSet/>
      <dgm:spPr/>
      <dgm:t>
        <a:bodyPr/>
        <a:lstStyle/>
        <a:p>
          <a:endParaRPr lang="ru-RU"/>
        </a:p>
      </dgm:t>
    </dgm:pt>
    <dgm:pt modelId="{F94BFEEB-10FA-4480-99E4-419AAAE5D02C}" type="sibTrans" cxnId="{3B24FC0D-974F-42E3-80AE-3D2EA9D1193B}">
      <dgm:prSet/>
      <dgm:spPr/>
      <dgm:t>
        <a:bodyPr/>
        <a:lstStyle/>
        <a:p>
          <a:endParaRPr lang="ru-RU"/>
        </a:p>
      </dgm:t>
    </dgm:pt>
    <dgm:pt modelId="{9CC0D779-93C0-4058-BF10-A584B4DE5D52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</dgm:t>
    </dgm:pt>
    <dgm:pt modelId="{251391FE-228F-476E-B9B3-7C2C1B0E49E1}" type="parTrans" cxnId="{972316DE-0ED7-4468-BCA9-3CB40FD26A07}">
      <dgm:prSet/>
      <dgm:spPr/>
      <dgm:t>
        <a:bodyPr/>
        <a:lstStyle/>
        <a:p>
          <a:endParaRPr lang="ru-RU"/>
        </a:p>
      </dgm:t>
    </dgm:pt>
    <dgm:pt modelId="{37F6E2F2-3D28-48AB-AF2B-0A5D0251999F}" type="sibTrans" cxnId="{972316DE-0ED7-4468-BCA9-3CB40FD26A07}">
      <dgm:prSet/>
      <dgm:spPr/>
      <dgm:t>
        <a:bodyPr/>
        <a:lstStyle/>
        <a:p>
          <a:endParaRPr lang="ru-RU"/>
        </a:p>
      </dgm:t>
    </dgm:pt>
    <dgm:pt modelId="{577BCDCE-E45B-489C-835E-2A3463ECFA77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gm:t>
    </dgm:pt>
    <dgm:pt modelId="{55E6180C-078B-467A-ADDB-4457C0DF6C7F}" type="parTrans" cxnId="{00C8F689-B08B-4EE0-AA66-0936678BC432}">
      <dgm:prSet/>
      <dgm:spPr/>
      <dgm:t>
        <a:bodyPr/>
        <a:lstStyle/>
        <a:p>
          <a:endParaRPr lang="ru-RU"/>
        </a:p>
      </dgm:t>
    </dgm:pt>
    <dgm:pt modelId="{475DAD70-F248-44FC-8ACF-8B5CEA5D2466}" type="sibTrans" cxnId="{00C8F689-B08B-4EE0-AA66-0936678BC432}">
      <dgm:prSet/>
      <dgm:spPr/>
      <dgm:t>
        <a:bodyPr/>
        <a:lstStyle/>
        <a:p>
          <a:endParaRPr lang="ru-RU"/>
        </a:p>
      </dgm:t>
    </dgm:pt>
    <dgm:pt modelId="{575B46B6-66F4-4411-97EF-B1CFE423C0D1}">
      <dgm:prSet custT="1"/>
      <dgm:spPr/>
      <dgm:t>
        <a:bodyPr/>
        <a:lstStyle/>
        <a:p>
          <a:r>
            <a:rPr lang="ru-RU" sz="1100" i="1" dirty="0"/>
            <a:t>2. Стропальщик</a:t>
          </a:r>
        </a:p>
      </dgm:t>
    </dgm:pt>
    <dgm:pt modelId="{E6BCF5ED-EF68-4DCB-9F51-0710D7736AE6}" type="parTrans" cxnId="{646E981F-5D70-4886-AC86-7016C4FE04A6}">
      <dgm:prSet/>
      <dgm:spPr/>
      <dgm:t>
        <a:bodyPr/>
        <a:lstStyle/>
        <a:p>
          <a:endParaRPr lang="ru-RU"/>
        </a:p>
      </dgm:t>
    </dgm:pt>
    <dgm:pt modelId="{BF718AD1-95EC-4836-87D8-E38D38E43921}" type="sibTrans" cxnId="{646E981F-5D70-4886-AC86-7016C4FE04A6}">
      <dgm:prSet/>
      <dgm:spPr/>
      <dgm:t>
        <a:bodyPr/>
        <a:lstStyle/>
        <a:p>
          <a:endParaRPr lang="ru-RU"/>
        </a:p>
      </dgm:t>
    </dgm:pt>
    <dgm:pt modelId="{A1C14CCF-69B2-4702-9065-C4742CD2586F}">
      <dgm:prSet custT="1"/>
      <dgm:spPr/>
      <dgm:t>
        <a:bodyPr/>
        <a:lstStyle/>
        <a:p>
          <a:r>
            <a:rPr lang="ru-RU" sz="1100" i="1" dirty="0"/>
            <a:t>3. Наладчик КИП и А</a:t>
          </a:r>
        </a:p>
      </dgm:t>
    </dgm:pt>
    <dgm:pt modelId="{62A4E7B1-22D0-4CC5-AB54-2D8F4D0E5850}" type="parTrans" cxnId="{3327C01B-550E-4E09-947A-8B78E2F390F0}">
      <dgm:prSet/>
      <dgm:spPr/>
      <dgm:t>
        <a:bodyPr/>
        <a:lstStyle/>
        <a:p>
          <a:endParaRPr lang="ru-RU"/>
        </a:p>
      </dgm:t>
    </dgm:pt>
    <dgm:pt modelId="{F273E45F-1A11-4442-813E-A77B2EBFE820}" type="sibTrans" cxnId="{3327C01B-550E-4E09-947A-8B78E2F390F0}">
      <dgm:prSet/>
      <dgm:spPr/>
      <dgm:t>
        <a:bodyPr/>
        <a:lstStyle/>
        <a:p>
          <a:endParaRPr lang="ru-RU"/>
        </a:p>
      </dgm:t>
    </dgm:pt>
    <dgm:pt modelId="{F8E1DD02-7585-457E-8AF3-291DD66F4D0C}">
      <dgm:prSet custT="1"/>
      <dgm:spPr/>
      <dgm:t>
        <a:bodyPr/>
        <a:lstStyle/>
        <a:p>
          <a:r>
            <a:rPr lang="ru-RU" sz="1100" i="1" dirty="0"/>
            <a:t>4. Автоматизированное проектирование в системе «КОМПАС-3</a:t>
          </a:r>
          <a:r>
            <a:rPr lang="en-US" sz="1100" i="1" dirty="0"/>
            <a:t>D</a:t>
          </a:r>
          <a:r>
            <a:rPr lang="ru-RU" sz="1100" i="1" dirty="0"/>
            <a:t>»</a:t>
          </a:r>
        </a:p>
      </dgm:t>
    </dgm:pt>
    <dgm:pt modelId="{18002C01-941C-4AED-BA39-723AC13AB30B}" type="parTrans" cxnId="{BCBE728D-BADA-4E60-8028-9070B7C08B78}">
      <dgm:prSet/>
      <dgm:spPr/>
      <dgm:t>
        <a:bodyPr/>
        <a:lstStyle/>
        <a:p>
          <a:endParaRPr lang="ru-RU"/>
        </a:p>
      </dgm:t>
    </dgm:pt>
    <dgm:pt modelId="{FDBF8E7C-F970-4202-90E1-81267D2F3079}" type="sibTrans" cxnId="{BCBE728D-BADA-4E60-8028-9070B7C08B78}">
      <dgm:prSet/>
      <dgm:spPr/>
      <dgm:t>
        <a:bodyPr/>
        <a:lstStyle/>
        <a:p>
          <a:endParaRPr lang="ru-RU"/>
        </a:p>
      </dgm:t>
    </dgm:pt>
    <dgm:pt modelId="{E2F82C94-FA92-4F61-8C64-D83C1F88AF89}">
      <dgm:prSet custT="1"/>
      <dgm:spPr/>
      <dgm:t>
        <a:bodyPr/>
        <a:lstStyle/>
        <a:p>
          <a:r>
            <a:rPr lang="ru-RU" sz="1100" i="1" dirty="0"/>
            <a:t>5. Электромонтер-</a:t>
          </a:r>
          <a:r>
            <a:rPr lang="ru-RU" sz="1100" i="1" dirty="0" err="1"/>
            <a:t>линейщик</a:t>
          </a:r>
          <a:endParaRPr lang="ru-RU" sz="1100" i="1" dirty="0"/>
        </a:p>
      </dgm:t>
    </dgm:pt>
    <dgm:pt modelId="{02E8E6AF-C06B-464E-AF22-27C6D6855945}" type="parTrans" cxnId="{85DDB4BD-E045-43B4-BEFC-78A3035CD3DC}">
      <dgm:prSet/>
      <dgm:spPr/>
      <dgm:t>
        <a:bodyPr/>
        <a:lstStyle/>
        <a:p>
          <a:endParaRPr lang="ru-RU"/>
        </a:p>
      </dgm:t>
    </dgm:pt>
    <dgm:pt modelId="{2CA78506-611D-433A-BB3C-ABB47339C017}" type="sibTrans" cxnId="{85DDB4BD-E045-43B4-BEFC-78A3035CD3DC}">
      <dgm:prSet/>
      <dgm:spPr/>
      <dgm:t>
        <a:bodyPr/>
        <a:lstStyle/>
        <a:p>
          <a:endParaRPr lang="ru-RU"/>
        </a:p>
      </dgm:t>
    </dgm:pt>
    <dgm:pt modelId="{49627915-A158-45BD-B58F-FAA8159CFDAF}">
      <dgm:prSet custT="1"/>
      <dgm:spPr/>
      <dgm:t>
        <a:bodyPr/>
        <a:lstStyle/>
        <a:p>
          <a:r>
            <a:rPr lang="ru-RU" sz="1100" i="1" dirty="0"/>
            <a:t>6. Электромонтер по ремонту и обслуживанию электрооборудования</a:t>
          </a:r>
          <a:endParaRPr lang="ru-RU" sz="1100" dirty="0"/>
        </a:p>
      </dgm:t>
    </dgm:pt>
    <dgm:pt modelId="{3ABA836F-1C6F-4786-9D41-F862EDCD634C}" type="parTrans" cxnId="{322EB89B-CA0E-4EAE-B8A8-8786ED083602}">
      <dgm:prSet/>
      <dgm:spPr/>
      <dgm:t>
        <a:bodyPr/>
        <a:lstStyle/>
        <a:p>
          <a:endParaRPr lang="ru-RU"/>
        </a:p>
      </dgm:t>
    </dgm:pt>
    <dgm:pt modelId="{104C9671-EEF6-443D-85F7-47DC08341FED}" type="sibTrans" cxnId="{322EB89B-CA0E-4EAE-B8A8-8786ED083602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7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7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7" custScaleY="104499">
        <dgm:presLayoutVars>
          <dgm:bulletEnabled val="1"/>
        </dgm:presLayoutVars>
      </dgm:prSet>
      <dgm:spPr/>
    </dgm:pt>
    <dgm:pt modelId="{1FA95E59-D95E-40C8-874E-EA9A70490A56}" type="pres">
      <dgm:prSet presAssocID="{B78F7521-EAFF-43D8-A538-8F91C87925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317CB92-23ED-472C-9A8D-8DA11B4A1422}" type="pres">
      <dgm:prSet presAssocID="{B78F7521-EAFF-43D8-A538-8F91C87925E7}" presName="childText" presStyleLbl="revTx" presStyleIdx="3" presStyleCnt="7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4" presStyleCnt="7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4" presStyleCnt="7" custScaleX="100131" custScaleY="95303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5" presStyleCnt="7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6" presStyleCnt="7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6" presStyleCnt="7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B24FC0D-974F-42E3-80AE-3D2EA9D1193B}" srcId="{82D91978-9369-4D34-AA86-DFB0AF3E9E94}" destId="{B78F7521-EAFF-43D8-A538-8F91C87925E7}" srcOrd="3" destOrd="0" parTransId="{A7EFE8D8-6B65-45E1-8747-EFDC095A0547}" sibTransId="{F94BFEEB-10FA-4480-99E4-419AAAE5D02C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4B359816-2B8E-4B16-B401-447F662F920B}" type="presOf" srcId="{49627915-A158-45BD-B58F-FAA8159CFDAF}" destId="{52CAE85A-B1E0-4EA2-8A4C-61C99884D5AE}" srcOrd="0" destOrd="5" presId="urn:microsoft.com/office/officeart/2005/8/layout/vList2"/>
    <dgm:cxn modelId="{3327C01B-550E-4E09-947A-8B78E2F390F0}" srcId="{3D0D2C94-2D51-4E21-82FE-0A7D575AFBDB}" destId="{A1C14CCF-69B2-4702-9065-C4742CD2586F}" srcOrd="2" destOrd="0" parTransId="{62A4E7B1-22D0-4CC5-AB54-2D8F4D0E5850}" sibTransId="{F273E45F-1A11-4442-813E-A77B2EBFE820}"/>
    <dgm:cxn modelId="{646E981F-5D70-4886-AC86-7016C4FE04A6}" srcId="{3D0D2C94-2D51-4E21-82FE-0A7D575AFBDB}" destId="{575B46B6-66F4-4411-97EF-B1CFE423C0D1}" srcOrd="1" destOrd="0" parTransId="{E6BCF5ED-EF68-4DCB-9F51-0710D7736AE6}" sibTransId="{BF718AD1-95EC-4836-87D8-E38D38E43921}"/>
    <dgm:cxn modelId="{B40FD735-1F1E-4AB1-B26A-55E51C02A526}" type="presOf" srcId="{575B46B6-66F4-4411-97EF-B1CFE423C0D1}" destId="{52CAE85A-B1E0-4EA2-8A4C-61C99884D5AE}" srcOrd="0" destOrd="1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4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E32AC850-5B13-4657-9AA9-B1A73E77857B}" type="presOf" srcId="{577BCDCE-E45B-489C-835E-2A3463ECFA77}" destId="{7317CB92-23ED-472C-9A8D-8DA11B4A1422}" srcOrd="0" destOrd="1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C357AC53-85CB-4256-8D3B-33DA3101FF18}" type="presOf" srcId="{A1C14CCF-69B2-4702-9065-C4742CD2586F}" destId="{52CAE85A-B1E0-4EA2-8A4C-61C99884D5AE}" srcOrd="0" destOrd="2" presId="urn:microsoft.com/office/officeart/2005/8/layout/vList2"/>
    <dgm:cxn modelId="{EA92C673-A51E-4C56-B1B4-38DCC0E4FC6E}" type="presOf" srcId="{B78F7521-EAFF-43D8-A538-8F91C87925E7}" destId="{1FA95E59-D95E-40C8-874E-EA9A70490A56}" srcOrd="0" destOrd="0" presId="urn:microsoft.com/office/officeart/2005/8/layout/vList2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C54AA7F-157F-4CBE-AF0F-8F3A8EC8E2DE}" type="presOf" srcId="{9CC0D779-93C0-4058-BF10-A584B4DE5D52}" destId="{7317CB92-23ED-472C-9A8D-8DA11B4A1422}" srcOrd="0" destOrd="0" presId="urn:microsoft.com/office/officeart/2005/8/layout/vList2"/>
    <dgm:cxn modelId="{BDEA3385-C4E5-4BFE-8BBD-FD36E0A785DC}" type="presOf" srcId="{F8E1DD02-7585-457E-8AF3-291DD66F4D0C}" destId="{52CAE85A-B1E0-4EA2-8A4C-61C99884D5AE}" srcOrd="0" destOrd="3" presId="urn:microsoft.com/office/officeart/2005/8/layout/vList2"/>
    <dgm:cxn modelId="{00C8F689-B08B-4EE0-AA66-0936678BC432}" srcId="{B78F7521-EAFF-43D8-A538-8F91C87925E7}" destId="{577BCDCE-E45B-489C-835E-2A3463ECFA77}" srcOrd="1" destOrd="0" parTransId="{55E6180C-078B-467A-ADDB-4457C0DF6C7F}" sibTransId="{475DAD70-F248-44FC-8ACF-8B5CEA5D2466}"/>
    <dgm:cxn modelId="{BCBE728D-BADA-4E60-8028-9070B7C08B78}" srcId="{3D0D2C94-2D51-4E21-82FE-0A7D575AFBDB}" destId="{F8E1DD02-7585-457E-8AF3-291DD66F4D0C}" srcOrd="3" destOrd="0" parTransId="{18002C01-941C-4AED-BA39-723AC13AB30B}" sibTransId="{FDBF8E7C-F970-4202-90E1-81267D2F3079}"/>
    <dgm:cxn modelId="{322EB89B-CA0E-4EAE-B8A8-8786ED083602}" srcId="{3D0D2C94-2D51-4E21-82FE-0A7D575AFBDB}" destId="{49627915-A158-45BD-B58F-FAA8159CFDAF}" srcOrd="5" destOrd="0" parTransId="{3ABA836F-1C6F-4786-9D41-F862EDCD634C}" sibTransId="{104C9671-EEF6-443D-85F7-47DC08341FED}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5" destOrd="0" parTransId="{A7796C16-2B94-45DF-AA2A-108E00BEA72C}" sibTransId="{6ECF3A4C-B8DF-4050-9880-A49C9503484B}"/>
    <dgm:cxn modelId="{85DDB4BD-E045-43B4-BEFC-78A3035CD3DC}" srcId="{3D0D2C94-2D51-4E21-82FE-0A7D575AFBDB}" destId="{E2F82C94-FA92-4F61-8C64-D83C1F88AF89}" srcOrd="4" destOrd="0" parTransId="{02E8E6AF-C06B-464E-AF22-27C6D6855945}" sibTransId="{2CA78506-611D-433A-BB3C-ABB47339C017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6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93348FD2-24C1-4752-92BC-BE202E7FC904}" type="presOf" srcId="{E2F82C94-FA92-4F61-8C64-D83C1F88AF89}" destId="{52CAE85A-B1E0-4EA2-8A4C-61C99884D5AE}" srcOrd="0" destOrd="4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972316DE-0ED7-4468-BCA9-3CB40FD26A07}" srcId="{B78F7521-EAFF-43D8-A538-8F91C87925E7}" destId="{9CC0D779-93C0-4058-BF10-A584B4DE5D52}" srcOrd="0" destOrd="0" parTransId="{251391FE-228F-476E-B9B3-7C2C1B0E49E1}" sibTransId="{37F6E2F2-3D28-48AB-AF2B-0A5D0251999F}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C394DAA0-C2D1-4213-865D-A202B4A5EEA6}" type="presParOf" srcId="{68123428-6621-4AA4-B7CB-66483FEB085C}" destId="{1FA95E59-D95E-40C8-874E-EA9A70490A56}" srcOrd="6" destOrd="0" presId="urn:microsoft.com/office/officeart/2005/8/layout/vList2"/>
    <dgm:cxn modelId="{03A7EA94-0D4C-43DA-B283-96086D5EE343}" type="presParOf" srcId="{68123428-6621-4AA4-B7CB-66483FEB085C}" destId="{7317CB92-23ED-472C-9A8D-8DA11B4A1422}" srcOrd="7" destOrd="0" presId="urn:microsoft.com/office/officeart/2005/8/layout/vList2"/>
    <dgm:cxn modelId="{2351A14D-3439-4151-BDAC-0B5238F2661E}" type="presParOf" srcId="{68123428-6621-4AA4-B7CB-66483FEB085C}" destId="{144BB715-CFDA-4242-898C-A60D4B869EDC}" srcOrd="8" destOrd="0" presId="urn:microsoft.com/office/officeart/2005/8/layout/vList2"/>
    <dgm:cxn modelId="{3C19C9BB-7E5F-475A-839A-747B734DC074}" type="presParOf" srcId="{68123428-6621-4AA4-B7CB-66483FEB085C}" destId="{F36D7D29-FEBA-4BDB-A830-72BA8D466F9D}" srcOrd="9" destOrd="0" presId="urn:microsoft.com/office/officeart/2005/8/layout/vList2"/>
    <dgm:cxn modelId="{B4DEC5A4-D35F-4745-BE47-F1B5C33E8B81}" type="presParOf" srcId="{68123428-6621-4AA4-B7CB-66483FEB085C}" destId="{AC4FDA1C-6044-4AC0-8296-F9A98D28075B}" srcOrd="10" destOrd="0" presId="urn:microsoft.com/office/officeart/2005/8/layout/vList2"/>
    <dgm:cxn modelId="{D3B5DA99-9665-4E2F-93D9-D58AEAB2370C}" type="presParOf" srcId="{68123428-6621-4AA4-B7CB-66483FEB085C}" destId="{3C74E9B6-C60E-48F7-AB9C-004EA24A3801}" srcOrd="11" destOrd="0" presId="urn:microsoft.com/office/officeart/2005/8/layout/vList2"/>
    <dgm:cxn modelId="{437DAEB7-B3E6-4B5A-A632-E93AE9774522}" type="presParOf" srcId="{68123428-6621-4AA4-B7CB-66483FEB085C}" destId="{423D16A5-C49B-44EB-82E9-0B1AAFF93ADE}" srcOrd="12" destOrd="0" presId="urn:microsoft.com/office/officeart/2005/8/layout/vList2"/>
    <dgm:cxn modelId="{FC293531-5EC6-4B0D-938B-22ABDF892D47}" type="presParOf" srcId="{68123428-6621-4AA4-B7CB-66483FEB085C}" destId="{52CAE85A-B1E0-4EA2-8A4C-61C99884D5AE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Техник-механик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0" kern="1200" dirty="0"/>
            <a:t>Слесарь-ремонтник</a:t>
          </a:r>
          <a:r>
            <a:rPr lang="ru-RU" sz="1400" i="1" kern="1200" dirty="0"/>
            <a:t> 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0" kern="1200" dirty="0"/>
            <a:t>Помощник бурильщика КРС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D1938225-5E01-4027-A93E-39E61F4134EE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0" dirty="0"/>
            <a:t>Оператор ЭВМ</a:t>
          </a:r>
        </a:p>
      </dgm:t>
    </dgm:pt>
    <dgm:pt modelId="{9480E1B6-4BDC-4FA4-8DA8-553D851A9210}" type="parTrans" cxnId="{EFB0E210-F256-4BE1-9356-85666B0DD3CF}">
      <dgm:prSet/>
      <dgm:spPr/>
      <dgm:t>
        <a:bodyPr/>
        <a:lstStyle/>
        <a:p>
          <a:endParaRPr lang="ru-RU"/>
        </a:p>
      </dgm:t>
    </dgm:pt>
    <dgm:pt modelId="{7832DF9E-F749-49AC-9AAA-4C28B14D5ED1}" type="sibTrans" cxnId="{EFB0E210-F256-4BE1-9356-85666B0DD3CF}">
      <dgm:prSet/>
      <dgm:spPr/>
      <dgm:t>
        <a:bodyPr/>
        <a:lstStyle/>
        <a:p>
          <a:endParaRPr lang="ru-RU"/>
        </a:p>
      </dgm:t>
    </dgm:pt>
    <dgm:pt modelId="{33DF9A93-4825-4F82-A27A-93BC8FA23359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0" dirty="0"/>
            <a:t>Оператор ПРС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92B074F-29DE-41F2-B48C-5D1DAEA53F41}" type="parTrans" cxnId="{932961CA-E91D-4052-8DFA-824094C34437}">
      <dgm:prSet/>
      <dgm:spPr/>
      <dgm:t>
        <a:bodyPr/>
        <a:lstStyle/>
        <a:p>
          <a:endParaRPr lang="ru-RU"/>
        </a:p>
      </dgm:t>
    </dgm:pt>
    <dgm:pt modelId="{21C88B1C-F9EF-4F08-8292-25426AFED140}" type="sibTrans" cxnId="{932961CA-E91D-4052-8DFA-824094C34437}">
      <dgm:prSet/>
      <dgm:spPr/>
      <dgm:t>
        <a:bodyPr/>
        <a:lstStyle/>
        <a:p>
          <a:endParaRPr lang="ru-RU"/>
        </a:p>
      </dgm:t>
    </dgm:pt>
    <dgm:pt modelId="{D2A47D78-C039-42EC-8061-DC13AEDBAF4E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0" dirty="0"/>
            <a:t>Автоматизированное проектирование в системе «</a:t>
          </a:r>
          <a:r>
            <a:rPr lang="ru-RU" sz="1200" i="0" dirty="0" err="1"/>
            <a:t>AutoCAD</a:t>
          </a:r>
          <a:r>
            <a:rPr lang="ru-RU" sz="1200" i="0" dirty="0"/>
            <a:t>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48A56951-2049-4743-BFD4-7047DAB0F20C}" type="parTrans" cxnId="{98B44800-65D8-44F9-A61C-305229FF3589}">
      <dgm:prSet/>
      <dgm:spPr/>
      <dgm:t>
        <a:bodyPr/>
        <a:lstStyle/>
        <a:p>
          <a:endParaRPr lang="ru-RU"/>
        </a:p>
      </dgm:t>
    </dgm:pt>
    <dgm:pt modelId="{93B02AA9-4A54-44C1-9AFD-6DEDA7C414F7}" type="sibTrans" cxnId="{98B44800-65D8-44F9-A61C-305229FF3589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104499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98066" custScaleY="101665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57981">
        <dgm:presLayoutVars>
          <dgm:bulletEnabled val="1"/>
        </dgm:presLayoutVars>
      </dgm:prSet>
      <dgm:spPr/>
    </dgm:pt>
  </dgm:ptLst>
  <dgm:cxnLst>
    <dgm:cxn modelId="{98B44800-65D8-44F9-A61C-305229FF3589}" srcId="{3D0D2C94-2D51-4E21-82FE-0A7D575AFBDB}" destId="{D2A47D78-C039-42EC-8061-DC13AEDBAF4E}" srcOrd="2" destOrd="0" parTransId="{48A56951-2049-4743-BFD4-7047DAB0F20C}" sibTransId="{93B02AA9-4A54-44C1-9AFD-6DEDA7C414F7}"/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EFB0E210-F256-4BE1-9356-85666B0DD3CF}" srcId="{3D0D2C94-2D51-4E21-82FE-0A7D575AFBDB}" destId="{D1938225-5E01-4027-A93E-39E61F4134EE}" srcOrd="3" destOrd="0" parTransId="{9480E1B6-4BDC-4FA4-8DA8-553D851A9210}" sibTransId="{7832DF9E-F749-49AC-9AAA-4C28B14D5ED1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4513481-66BE-44E9-A728-CF06A15FBA76}" type="presOf" srcId="{D1938225-5E01-4027-A93E-39E61F4134EE}" destId="{52CAE85A-B1E0-4EA2-8A4C-61C99884D5AE}" srcOrd="0" destOrd="3" presId="urn:microsoft.com/office/officeart/2005/8/layout/vList2"/>
    <dgm:cxn modelId="{49DED295-462B-4C4B-B9FE-16AC9F44EAA7}" type="presOf" srcId="{33DF9A93-4825-4F82-A27A-93BC8FA23359}" destId="{52CAE85A-B1E0-4EA2-8A4C-61C99884D5AE}" srcOrd="0" destOrd="1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932961CA-E91D-4052-8DFA-824094C34437}" srcId="{3D0D2C94-2D51-4E21-82FE-0A7D575AFBDB}" destId="{33DF9A93-4825-4F82-A27A-93BC8FA23359}" srcOrd="1" destOrd="0" parTransId="{A92B074F-29DE-41F2-B48C-5D1DAEA53F41}" sibTransId="{21C88B1C-F9EF-4F08-8292-25426AFED140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042A0F6-905A-4601-A076-3D4E07D46E13}" type="presOf" srcId="{D2A47D78-C039-42EC-8061-DC13AEDBAF4E}" destId="{52CAE85A-B1E0-4EA2-8A4C-61C99884D5AE}" srcOrd="0" destOrd="2" presId="urn:microsoft.com/office/officeart/2005/8/layout/vList2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>
              <a:effectLst/>
            </a:rPr>
            <a:t>техник</a:t>
          </a:r>
          <a:endParaRPr lang="ru-RU" sz="1400" dirty="0"/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1" kern="1200" dirty="0"/>
            <a:t>Оператор по исследованию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r>
            <a:rPr lang="ru-RU" sz="1200" i="1" kern="1200" dirty="0"/>
            <a:t>1. </a:t>
          </a:r>
          <a:r>
            <a:rPr lang="ru-RU" sz="1100" i="1" kern="1200" dirty="0"/>
            <a:t>Помощник бурильщика КРС 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B78F7521-EAFF-43D8-A538-8F91C87925E7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gm:t>
    </dgm:pt>
    <dgm:pt modelId="{A7EFE8D8-6B65-45E1-8747-EFDC095A0547}" type="parTrans" cxnId="{3B24FC0D-974F-42E3-80AE-3D2EA9D1193B}">
      <dgm:prSet/>
      <dgm:spPr/>
      <dgm:t>
        <a:bodyPr/>
        <a:lstStyle/>
        <a:p>
          <a:endParaRPr lang="ru-RU"/>
        </a:p>
      </dgm:t>
    </dgm:pt>
    <dgm:pt modelId="{F94BFEEB-10FA-4480-99E4-419AAAE5D02C}" type="sibTrans" cxnId="{3B24FC0D-974F-42E3-80AE-3D2EA9D1193B}">
      <dgm:prSet/>
      <dgm:spPr/>
      <dgm:t>
        <a:bodyPr/>
        <a:lstStyle/>
        <a:p>
          <a:endParaRPr lang="ru-RU"/>
        </a:p>
      </dgm:t>
    </dgm:pt>
    <dgm:pt modelId="{9CC0D779-93C0-4058-BF10-A584B4DE5D52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</dgm:t>
    </dgm:pt>
    <dgm:pt modelId="{251391FE-228F-476E-B9B3-7C2C1B0E49E1}" type="parTrans" cxnId="{972316DE-0ED7-4468-BCA9-3CB40FD26A07}">
      <dgm:prSet/>
      <dgm:spPr/>
      <dgm:t>
        <a:bodyPr/>
        <a:lstStyle/>
        <a:p>
          <a:endParaRPr lang="ru-RU"/>
        </a:p>
      </dgm:t>
    </dgm:pt>
    <dgm:pt modelId="{37F6E2F2-3D28-48AB-AF2B-0A5D0251999F}" type="sibTrans" cxnId="{972316DE-0ED7-4468-BCA9-3CB40FD26A07}">
      <dgm:prSet/>
      <dgm:spPr/>
      <dgm:t>
        <a:bodyPr/>
        <a:lstStyle/>
        <a:p>
          <a:endParaRPr lang="ru-RU"/>
        </a:p>
      </dgm:t>
    </dgm:pt>
    <dgm:pt modelId="{577BCDCE-E45B-489C-835E-2A3463ECFA77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gm:t>
    </dgm:pt>
    <dgm:pt modelId="{55E6180C-078B-467A-ADDB-4457C0DF6C7F}" type="parTrans" cxnId="{00C8F689-B08B-4EE0-AA66-0936678BC432}">
      <dgm:prSet/>
      <dgm:spPr/>
      <dgm:t>
        <a:bodyPr/>
        <a:lstStyle/>
        <a:p>
          <a:endParaRPr lang="ru-RU"/>
        </a:p>
      </dgm:t>
    </dgm:pt>
    <dgm:pt modelId="{475DAD70-F248-44FC-8ACF-8B5CEA5D2466}" type="sibTrans" cxnId="{00C8F689-B08B-4EE0-AA66-0936678BC432}">
      <dgm:prSet/>
      <dgm:spPr/>
      <dgm:t>
        <a:bodyPr/>
        <a:lstStyle/>
        <a:p>
          <a:endParaRPr lang="ru-RU"/>
        </a:p>
      </dgm:t>
    </dgm:pt>
    <dgm:pt modelId="{A521E9B7-F072-4A11-9B5E-D1DB6DBBE905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– 2г.10м.</a:t>
          </a:r>
        </a:p>
      </dgm:t>
    </dgm:pt>
    <dgm:pt modelId="{76C7B10C-C083-44B4-B6EE-483BF32A5D5A}" type="parTrans" cxnId="{5B4C4BB0-2FB4-445C-AA77-8AEC438E5AF6}">
      <dgm:prSet/>
      <dgm:spPr/>
      <dgm:t>
        <a:bodyPr/>
        <a:lstStyle/>
        <a:p>
          <a:endParaRPr lang="ru-RU"/>
        </a:p>
      </dgm:t>
    </dgm:pt>
    <dgm:pt modelId="{54A9A7BB-38FD-458F-BF4F-0B32FB5FFC04}" type="sibTrans" cxnId="{5B4C4BB0-2FB4-445C-AA77-8AEC438E5AF6}">
      <dgm:prSet/>
      <dgm:spPr/>
      <dgm:t>
        <a:bodyPr/>
        <a:lstStyle/>
        <a:p>
          <a:endParaRPr lang="ru-RU"/>
        </a:p>
      </dgm:t>
    </dgm:pt>
    <dgm:pt modelId="{E3E1717E-E0DF-410C-AAF6-74B183B1CF00}">
      <dgm:prSet custT="1"/>
      <dgm:spPr/>
      <dgm:t>
        <a:bodyPr/>
        <a:lstStyle/>
        <a:p>
          <a:r>
            <a:rPr lang="ru-RU" sz="1100" i="1" dirty="0"/>
            <a:t>2.Оператор ППД</a:t>
          </a:r>
        </a:p>
      </dgm:t>
    </dgm:pt>
    <dgm:pt modelId="{8F3F9191-BF49-4CCB-B1FD-D4563A445D6E}" type="parTrans" cxnId="{62C3BD1E-5024-4CA8-92AA-F031B777B2EC}">
      <dgm:prSet/>
      <dgm:spPr/>
      <dgm:t>
        <a:bodyPr/>
        <a:lstStyle/>
        <a:p>
          <a:endParaRPr lang="ru-RU"/>
        </a:p>
      </dgm:t>
    </dgm:pt>
    <dgm:pt modelId="{187022A5-98C8-4FEB-9E0D-8B0AB1860B05}" type="sibTrans" cxnId="{62C3BD1E-5024-4CA8-92AA-F031B777B2EC}">
      <dgm:prSet/>
      <dgm:spPr/>
      <dgm:t>
        <a:bodyPr/>
        <a:lstStyle/>
        <a:p>
          <a:endParaRPr lang="ru-RU"/>
        </a:p>
      </dgm:t>
    </dgm:pt>
    <dgm:pt modelId="{14BC9B83-3748-42B8-A753-7E6617184EA3}">
      <dgm:prSet custT="1"/>
      <dgm:spPr/>
      <dgm:t>
        <a:bodyPr/>
        <a:lstStyle/>
        <a:p>
          <a:r>
            <a:rPr lang="ru-RU" sz="1100" i="1" dirty="0"/>
            <a:t>3.Оператор пульта управления</a:t>
          </a:r>
        </a:p>
      </dgm:t>
    </dgm:pt>
    <dgm:pt modelId="{9E32A099-4BA2-44B0-9BA9-74E67E2659B0}" type="parTrans" cxnId="{662D2CA5-1091-4891-913E-B6EB742A481D}">
      <dgm:prSet/>
      <dgm:spPr/>
      <dgm:t>
        <a:bodyPr/>
        <a:lstStyle/>
        <a:p>
          <a:endParaRPr lang="ru-RU"/>
        </a:p>
      </dgm:t>
    </dgm:pt>
    <dgm:pt modelId="{56D98C7F-61C6-4E02-9C28-76773B99A55B}" type="sibTrans" cxnId="{662D2CA5-1091-4891-913E-B6EB742A481D}">
      <dgm:prSet/>
      <dgm:spPr/>
      <dgm:t>
        <a:bodyPr/>
        <a:lstStyle/>
        <a:p>
          <a:endParaRPr lang="ru-RU"/>
        </a:p>
      </dgm:t>
    </dgm:pt>
    <dgm:pt modelId="{C69063D5-B34C-4CDB-ABC2-C874CFF528D4}">
      <dgm:prSet custT="1"/>
      <dgm:spPr/>
      <dgm:t>
        <a:bodyPr/>
        <a:lstStyle/>
        <a:p>
          <a:r>
            <a:rPr lang="ru-RU" sz="1100" i="1" dirty="0"/>
            <a:t>4.Оператор ПРС</a:t>
          </a:r>
        </a:p>
      </dgm:t>
    </dgm:pt>
    <dgm:pt modelId="{49CE5C5C-D390-48E5-B2DD-B36591845C47}" type="parTrans" cxnId="{14DB6EEE-D53B-4073-A638-C4D6716A3A73}">
      <dgm:prSet/>
      <dgm:spPr/>
      <dgm:t>
        <a:bodyPr/>
        <a:lstStyle/>
        <a:p>
          <a:endParaRPr lang="ru-RU"/>
        </a:p>
      </dgm:t>
    </dgm:pt>
    <dgm:pt modelId="{8D719EA3-1718-4BB2-BD3C-07CB93AC882C}" type="sibTrans" cxnId="{14DB6EEE-D53B-4073-A638-C4D6716A3A73}">
      <dgm:prSet/>
      <dgm:spPr/>
      <dgm:t>
        <a:bodyPr/>
        <a:lstStyle/>
        <a:p>
          <a:endParaRPr lang="ru-RU"/>
        </a:p>
      </dgm:t>
    </dgm:pt>
    <dgm:pt modelId="{3FBBF143-FB87-4BCD-9046-6E3304D1245F}">
      <dgm:prSet custT="1"/>
      <dgm:spPr/>
      <dgm:t>
        <a:bodyPr/>
        <a:lstStyle/>
        <a:p>
          <a:r>
            <a:rPr lang="ru-RU" sz="1100" i="1" dirty="0"/>
            <a:t>5. Автоматизированное проектирование в системе «КОМПАС-3</a:t>
          </a:r>
          <a:r>
            <a:rPr lang="en-US" sz="1100" i="1" dirty="0"/>
            <a:t>D</a:t>
          </a:r>
          <a:r>
            <a:rPr lang="ru-RU" sz="1100" i="1" dirty="0"/>
            <a:t>»</a:t>
          </a:r>
        </a:p>
      </dgm:t>
    </dgm:pt>
    <dgm:pt modelId="{B0D454D3-930A-44AE-AB9E-499A32AC70CF}" type="parTrans" cxnId="{24781B40-3750-4C2A-B4F4-B5DE10B85FB3}">
      <dgm:prSet/>
      <dgm:spPr/>
      <dgm:t>
        <a:bodyPr/>
        <a:lstStyle/>
        <a:p>
          <a:endParaRPr lang="ru-RU"/>
        </a:p>
      </dgm:t>
    </dgm:pt>
    <dgm:pt modelId="{F09F28EE-BBA8-4C6D-A113-7DF7B5DD82F9}" type="sibTrans" cxnId="{24781B40-3750-4C2A-B4F4-B5DE10B85FB3}">
      <dgm:prSet/>
      <dgm:spPr/>
      <dgm:t>
        <a:bodyPr/>
        <a:lstStyle/>
        <a:p>
          <a:endParaRPr lang="ru-RU"/>
        </a:p>
      </dgm:t>
    </dgm:pt>
    <dgm:pt modelId="{6EC27D3B-FF96-459F-A858-C69E06CA9D95}">
      <dgm:prSet custT="1"/>
      <dgm:spPr/>
      <dgm:t>
        <a:bodyPr/>
        <a:lstStyle/>
        <a:p>
          <a:r>
            <a:rPr lang="ru-RU" sz="1100" i="1" dirty="0"/>
            <a:t>6. Оператор по добыче нефти и газа</a:t>
          </a:r>
          <a:endParaRPr lang="ru-RU" sz="1100" dirty="0"/>
        </a:p>
      </dgm:t>
    </dgm:pt>
    <dgm:pt modelId="{93525876-430B-48E1-BB17-D84D100CC85A}" type="parTrans" cxnId="{D75F6CB7-A413-4402-BEFB-B3176275C015}">
      <dgm:prSet/>
      <dgm:spPr/>
      <dgm:t>
        <a:bodyPr/>
        <a:lstStyle/>
        <a:p>
          <a:endParaRPr lang="ru-RU"/>
        </a:p>
      </dgm:t>
    </dgm:pt>
    <dgm:pt modelId="{1F050FFA-373A-41BA-BE0B-793F90083DD1}" type="sibTrans" cxnId="{D75F6CB7-A413-4402-BEFB-B3176275C015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7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7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7" custScaleY="104499">
        <dgm:presLayoutVars>
          <dgm:bulletEnabled val="1"/>
        </dgm:presLayoutVars>
      </dgm:prSet>
      <dgm:spPr/>
    </dgm:pt>
    <dgm:pt modelId="{1FA95E59-D95E-40C8-874E-EA9A70490A56}" type="pres">
      <dgm:prSet presAssocID="{B78F7521-EAFF-43D8-A538-8F91C87925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317CB92-23ED-472C-9A8D-8DA11B4A1422}" type="pres">
      <dgm:prSet presAssocID="{B78F7521-EAFF-43D8-A538-8F91C87925E7}" presName="childText" presStyleLbl="revTx" presStyleIdx="3" presStyleCnt="7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4" presStyleCnt="7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4" presStyleCnt="7" custScaleX="100131" custScaleY="123760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5" presStyleCnt="7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6" presStyleCnt="7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6" presStyleCnt="7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B24FC0D-974F-42E3-80AE-3D2EA9D1193B}" srcId="{82D91978-9369-4D34-AA86-DFB0AF3E9E94}" destId="{B78F7521-EAFF-43D8-A538-8F91C87925E7}" srcOrd="3" destOrd="0" parTransId="{A7EFE8D8-6B65-45E1-8747-EFDC095A0547}" sibTransId="{F94BFEEB-10FA-4480-99E4-419AAAE5D02C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62C3BD1E-5024-4CA8-92AA-F031B777B2EC}" srcId="{3D0D2C94-2D51-4E21-82FE-0A7D575AFBDB}" destId="{E3E1717E-E0DF-410C-AAF6-74B183B1CF00}" srcOrd="1" destOrd="0" parTransId="{8F3F9191-BF49-4CCB-B1FD-D4563A445D6E}" sibTransId="{187022A5-98C8-4FEB-9E0D-8B0AB1860B05}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4781B40-3750-4C2A-B4F4-B5DE10B85FB3}" srcId="{3D0D2C94-2D51-4E21-82FE-0A7D575AFBDB}" destId="{3FBBF143-FB87-4BCD-9046-6E3304D1245F}" srcOrd="4" destOrd="0" parTransId="{B0D454D3-930A-44AE-AB9E-499A32AC70CF}" sibTransId="{F09F28EE-BBA8-4C6D-A113-7DF7B5DD82F9}"/>
    <dgm:cxn modelId="{5A951F5B-BD90-4033-BC56-932782D91670}" type="presOf" srcId="{6EC27D3B-FF96-459F-A858-C69E06CA9D95}" destId="{52CAE85A-B1E0-4EA2-8A4C-61C99884D5AE}" srcOrd="0" destOrd="5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4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E4694D4E-D600-40E5-BBF6-5F00A3909718}" type="presOf" srcId="{A521E9B7-F072-4A11-9B5E-D1DB6DBBE905}" destId="{8BF77C32-0F07-432E-B681-7D3A6690AE37}" srcOrd="0" destOrd="1" presId="urn:microsoft.com/office/officeart/2005/8/layout/vList2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E32AC850-5B13-4657-9AA9-B1A73E77857B}" type="presOf" srcId="{577BCDCE-E45B-489C-835E-2A3463ECFA77}" destId="{7317CB92-23ED-472C-9A8D-8DA11B4A1422}" srcOrd="0" destOrd="1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EA92C673-A51E-4C56-B1B4-38DCC0E4FC6E}" type="presOf" srcId="{B78F7521-EAFF-43D8-A538-8F91C87925E7}" destId="{1FA95E59-D95E-40C8-874E-EA9A70490A56}" srcOrd="0" destOrd="0" presId="urn:microsoft.com/office/officeart/2005/8/layout/vList2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C54AA7F-157F-4CBE-AF0F-8F3A8EC8E2DE}" type="presOf" srcId="{9CC0D779-93C0-4058-BF10-A584B4DE5D52}" destId="{7317CB92-23ED-472C-9A8D-8DA11B4A1422}" srcOrd="0" destOrd="0" presId="urn:microsoft.com/office/officeart/2005/8/layout/vList2"/>
    <dgm:cxn modelId="{00C8F689-B08B-4EE0-AA66-0936678BC432}" srcId="{B78F7521-EAFF-43D8-A538-8F91C87925E7}" destId="{577BCDCE-E45B-489C-835E-2A3463ECFA77}" srcOrd="1" destOrd="0" parTransId="{55E6180C-078B-467A-ADDB-4457C0DF6C7F}" sibTransId="{475DAD70-F248-44FC-8ACF-8B5CEA5D2466}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662D2CA5-1091-4891-913E-B6EB742A481D}" srcId="{3D0D2C94-2D51-4E21-82FE-0A7D575AFBDB}" destId="{14BC9B83-3748-42B8-A753-7E6617184EA3}" srcOrd="2" destOrd="0" parTransId="{9E32A099-4BA2-44B0-9BA9-74E67E2659B0}" sibTransId="{56D98C7F-61C6-4E02-9C28-76773B99A55B}"/>
    <dgm:cxn modelId="{62027FA8-3412-4E75-9F9F-74F9E19C0E76}" type="presOf" srcId="{14BC9B83-3748-42B8-A753-7E6617184EA3}" destId="{52CAE85A-B1E0-4EA2-8A4C-61C99884D5AE}" srcOrd="0" destOrd="2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F4AB8BAF-E6D1-4BF8-881F-8C06635FF06E}" type="presOf" srcId="{3FBBF143-FB87-4BCD-9046-6E3304D1245F}" destId="{52CAE85A-B1E0-4EA2-8A4C-61C99884D5AE}" srcOrd="0" destOrd="4" presId="urn:microsoft.com/office/officeart/2005/8/layout/vList2"/>
    <dgm:cxn modelId="{5B4C4BB0-2FB4-445C-AA77-8AEC438E5AF6}" srcId="{0D2A29F3-962C-4A39-A372-A9D680610F3C}" destId="{A521E9B7-F072-4A11-9B5E-D1DB6DBBE905}" srcOrd="1" destOrd="0" parTransId="{76C7B10C-C083-44B4-B6EE-483BF32A5D5A}" sibTransId="{54A9A7BB-38FD-458F-BF4F-0B32FB5FFC04}"/>
    <dgm:cxn modelId="{8AE634B7-E4FA-45BC-A822-4FFB4345049C}" srcId="{82D91978-9369-4D34-AA86-DFB0AF3E9E94}" destId="{DF21635E-9DAC-483B-86C6-887AAD75B996}" srcOrd="5" destOrd="0" parTransId="{A7796C16-2B94-45DF-AA2A-108E00BEA72C}" sibTransId="{6ECF3A4C-B8DF-4050-9880-A49C9503484B}"/>
    <dgm:cxn modelId="{D75F6CB7-A413-4402-BEFB-B3176275C015}" srcId="{3D0D2C94-2D51-4E21-82FE-0A7D575AFBDB}" destId="{6EC27D3B-FF96-459F-A858-C69E06CA9D95}" srcOrd="5" destOrd="0" parTransId="{93525876-430B-48E1-BB17-D84D100CC85A}" sibTransId="{1F050FFA-373A-41BA-BE0B-793F90083DD1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6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49F6D1D3-7943-4E30-98A4-1BB79AB7671E}" type="presOf" srcId="{C69063D5-B34C-4CDB-ABC2-C874CFF528D4}" destId="{52CAE85A-B1E0-4EA2-8A4C-61C99884D5AE}" srcOrd="0" destOrd="3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972316DE-0ED7-4468-BCA9-3CB40FD26A07}" srcId="{B78F7521-EAFF-43D8-A538-8F91C87925E7}" destId="{9CC0D779-93C0-4058-BF10-A584B4DE5D52}" srcOrd="0" destOrd="0" parTransId="{251391FE-228F-476E-B9B3-7C2C1B0E49E1}" sibTransId="{37F6E2F2-3D28-48AB-AF2B-0A5D0251999F}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14DB6EEE-D53B-4073-A638-C4D6716A3A73}" srcId="{3D0D2C94-2D51-4E21-82FE-0A7D575AFBDB}" destId="{C69063D5-B34C-4CDB-ABC2-C874CFF528D4}" srcOrd="3" destOrd="0" parTransId="{49CE5C5C-D390-48E5-B2DD-B36591845C47}" sibTransId="{8D719EA3-1718-4BB2-BD3C-07CB93AC882C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B9F8EBFB-2365-4A22-877A-B7227A0EB878}" type="presOf" srcId="{E3E1717E-E0DF-410C-AAF6-74B183B1CF00}" destId="{52CAE85A-B1E0-4EA2-8A4C-61C99884D5AE}" srcOrd="0" destOrd="1" presId="urn:microsoft.com/office/officeart/2005/8/layout/vList2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C394DAA0-C2D1-4213-865D-A202B4A5EEA6}" type="presParOf" srcId="{68123428-6621-4AA4-B7CB-66483FEB085C}" destId="{1FA95E59-D95E-40C8-874E-EA9A70490A56}" srcOrd="6" destOrd="0" presId="urn:microsoft.com/office/officeart/2005/8/layout/vList2"/>
    <dgm:cxn modelId="{03A7EA94-0D4C-43DA-B283-96086D5EE343}" type="presParOf" srcId="{68123428-6621-4AA4-B7CB-66483FEB085C}" destId="{7317CB92-23ED-472C-9A8D-8DA11B4A1422}" srcOrd="7" destOrd="0" presId="urn:microsoft.com/office/officeart/2005/8/layout/vList2"/>
    <dgm:cxn modelId="{2351A14D-3439-4151-BDAC-0B5238F2661E}" type="presParOf" srcId="{68123428-6621-4AA4-B7CB-66483FEB085C}" destId="{144BB715-CFDA-4242-898C-A60D4B869EDC}" srcOrd="8" destOrd="0" presId="urn:microsoft.com/office/officeart/2005/8/layout/vList2"/>
    <dgm:cxn modelId="{3C19C9BB-7E5F-475A-839A-747B734DC074}" type="presParOf" srcId="{68123428-6621-4AA4-B7CB-66483FEB085C}" destId="{F36D7D29-FEBA-4BDB-A830-72BA8D466F9D}" srcOrd="9" destOrd="0" presId="urn:microsoft.com/office/officeart/2005/8/layout/vList2"/>
    <dgm:cxn modelId="{B4DEC5A4-D35F-4745-BE47-F1B5C33E8B81}" type="presParOf" srcId="{68123428-6621-4AA4-B7CB-66483FEB085C}" destId="{AC4FDA1C-6044-4AC0-8296-F9A98D28075B}" srcOrd="10" destOrd="0" presId="urn:microsoft.com/office/officeart/2005/8/layout/vList2"/>
    <dgm:cxn modelId="{D3B5DA99-9665-4E2F-93D9-D58AEAB2370C}" type="presParOf" srcId="{68123428-6621-4AA4-B7CB-66483FEB085C}" destId="{3C74E9B6-C60E-48F7-AB9C-004EA24A3801}" srcOrd="11" destOrd="0" presId="urn:microsoft.com/office/officeart/2005/8/layout/vList2"/>
    <dgm:cxn modelId="{437DAEB7-B3E6-4B5A-A632-E93AE9774522}" type="presParOf" srcId="{68123428-6621-4AA4-B7CB-66483FEB085C}" destId="{423D16A5-C49B-44EB-82E9-0B1AAFF93ADE}" srcOrd="12" destOrd="0" presId="urn:microsoft.com/office/officeart/2005/8/layout/vList2"/>
    <dgm:cxn modelId="{FC293531-5EC6-4B0D-938B-22ABDF892D47}" type="presParOf" srcId="{68123428-6621-4AA4-B7CB-66483FEB085C}" destId="{52CAE85A-B1E0-4EA2-8A4C-61C99884D5AE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>
              <a:effectLst/>
            </a:rPr>
            <a:t>техник</a:t>
          </a:r>
          <a:endParaRPr lang="ru-RU" sz="1400" dirty="0"/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100" i="1" kern="1200" dirty="0"/>
            <a:t>Помощник </a:t>
          </a:r>
          <a:r>
            <a:rPr lang="ru-RU" sz="1100" i="1" dirty="0"/>
            <a:t>бурильщика эксплуатационного и разведочного бурения на нефть и газ (второй)</a:t>
          </a:r>
          <a:endParaRPr lang="ru-RU" sz="11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r>
            <a:rPr lang="ru-RU" sz="1100" i="1" kern="1200"/>
            <a:t>1.Автоматизированное проектирование в системе «КОМПАС-3</a:t>
          </a:r>
          <a:r>
            <a:rPr lang="en-US" sz="1100" i="1" kern="1200"/>
            <a:t>D</a:t>
          </a:r>
          <a:r>
            <a:rPr lang="ru-RU" sz="1100" i="1" kern="1200"/>
            <a:t>»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B78F7521-EAFF-43D8-A538-8F91C87925E7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gm:t>
    </dgm:pt>
    <dgm:pt modelId="{A7EFE8D8-6B65-45E1-8747-EFDC095A0547}" type="parTrans" cxnId="{3B24FC0D-974F-42E3-80AE-3D2EA9D1193B}">
      <dgm:prSet/>
      <dgm:spPr/>
      <dgm:t>
        <a:bodyPr/>
        <a:lstStyle/>
        <a:p>
          <a:endParaRPr lang="ru-RU"/>
        </a:p>
      </dgm:t>
    </dgm:pt>
    <dgm:pt modelId="{F94BFEEB-10FA-4480-99E4-419AAAE5D02C}" type="sibTrans" cxnId="{3B24FC0D-974F-42E3-80AE-3D2EA9D1193B}">
      <dgm:prSet/>
      <dgm:spPr/>
      <dgm:t>
        <a:bodyPr/>
        <a:lstStyle/>
        <a:p>
          <a:endParaRPr lang="ru-RU"/>
        </a:p>
      </dgm:t>
    </dgm:pt>
    <dgm:pt modelId="{9CC0D779-93C0-4058-BF10-A584B4DE5D52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</dgm:t>
    </dgm:pt>
    <dgm:pt modelId="{251391FE-228F-476E-B9B3-7C2C1B0E49E1}" type="parTrans" cxnId="{972316DE-0ED7-4468-BCA9-3CB40FD26A07}">
      <dgm:prSet/>
      <dgm:spPr/>
      <dgm:t>
        <a:bodyPr/>
        <a:lstStyle/>
        <a:p>
          <a:endParaRPr lang="ru-RU"/>
        </a:p>
      </dgm:t>
    </dgm:pt>
    <dgm:pt modelId="{37F6E2F2-3D28-48AB-AF2B-0A5D0251999F}" type="sibTrans" cxnId="{972316DE-0ED7-4468-BCA9-3CB40FD26A07}">
      <dgm:prSet/>
      <dgm:spPr/>
      <dgm:t>
        <a:bodyPr/>
        <a:lstStyle/>
        <a:p>
          <a:endParaRPr lang="ru-RU"/>
        </a:p>
      </dgm:t>
    </dgm:pt>
    <dgm:pt modelId="{577BCDCE-E45B-489C-835E-2A3463ECFA77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gm:t>
    </dgm:pt>
    <dgm:pt modelId="{55E6180C-078B-467A-ADDB-4457C0DF6C7F}" type="parTrans" cxnId="{00C8F689-B08B-4EE0-AA66-0936678BC432}">
      <dgm:prSet/>
      <dgm:spPr/>
      <dgm:t>
        <a:bodyPr/>
        <a:lstStyle/>
        <a:p>
          <a:endParaRPr lang="ru-RU"/>
        </a:p>
      </dgm:t>
    </dgm:pt>
    <dgm:pt modelId="{475DAD70-F248-44FC-8ACF-8B5CEA5D2466}" type="sibTrans" cxnId="{00C8F689-B08B-4EE0-AA66-0936678BC432}">
      <dgm:prSet/>
      <dgm:spPr/>
      <dgm:t>
        <a:bodyPr/>
        <a:lstStyle/>
        <a:p>
          <a:endParaRPr lang="ru-RU"/>
        </a:p>
      </dgm:t>
    </dgm:pt>
    <dgm:pt modelId="{3A508BC0-11FA-4AE8-A2B0-91C52ADC8766}">
      <dgm:prSet custT="1"/>
      <dgm:spPr/>
      <dgm:t>
        <a:bodyPr/>
        <a:lstStyle/>
        <a:p>
          <a:r>
            <a:rPr lang="ru-RU" sz="1100" i="1"/>
            <a:t>2.Оператор КРС</a:t>
          </a:r>
        </a:p>
      </dgm:t>
    </dgm:pt>
    <dgm:pt modelId="{16833012-AE6B-4D41-9B54-2EBB0AF0B85D}" type="parTrans" cxnId="{B1C959D8-4356-446A-A14F-3A0C2D08C0E5}">
      <dgm:prSet/>
      <dgm:spPr/>
      <dgm:t>
        <a:bodyPr/>
        <a:lstStyle/>
        <a:p>
          <a:endParaRPr lang="ru-RU"/>
        </a:p>
      </dgm:t>
    </dgm:pt>
    <dgm:pt modelId="{7D385C13-A4EA-42DC-81FD-C6AB0631B057}" type="sibTrans" cxnId="{B1C959D8-4356-446A-A14F-3A0C2D08C0E5}">
      <dgm:prSet/>
      <dgm:spPr/>
      <dgm:t>
        <a:bodyPr/>
        <a:lstStyle/>
        <a:p>
          <a:endParaRPr lang="ru-RU"/>
        </a:p>
      </dgm:t>
    </dgm:pt>
    <dgm:pt modelId="{3E85CBBA-331F-4524-80B2-9A62C37FC2B6}">
      <dgm:prSet custT="1"/>
      <dgm:spPr/>
      <dgm:t>
        <a:bodyPr/>
        <a:lstStyle/>
        <a:p>
          <a:r>
            <a:rPr lang="ru-RU" sz="1100" i="1"/>
            <a:t>3.Помощник бурильщика КРС</a:t>
          </a:r>
        </a:p>
      </dgm:t>
    </dgm:pt>
    <dgm:pt modelId="{8B402465-7C5B-4624-B39A-A3C67A333EE2}" type="parTrans" cxnId="{27195D62-CB17-4D55-B866-B2384AAD9DB5}">
      <dgm:prSet/>
      <dgm:spPr/>
      <dgm:t>
        <a:bodyPr/>
        <a:lstStyle/>
        <a:p>
          <a:endParaRPr lang="ru-RU"/>
        </a:p>
      </dgm:t>
    </dgm:pt>
    <dgm:pt modelId="{C543F0D1-9454-48DB-868E-1FE526135133}" type="sibTrans" cxnId="{27195D62-CB17-4D55-B866-B2384AAD9DB5}">
      <dgm:prSet/>
      <dgm:spPr/>
      <dgm:t>
        <a:bodyPr/>
        <a:lstStyle/>
        <a:p>
          <a:endParaRPr lang="ru-RU"/>
        </a:p>
      </dgm:t>
    </dgm:pt>
    <dgm:pt modelId="{0CA496D6-44C4-42B2-89D3-CE75CD20D66F}">
      <dgm:prSet custT="1"/>
      <dgm:spPr/>
      <dgm:t>
        <a:bodyPr/>
        <a:lstStyle/>
        <a:p>
          <a:r>
            <a:rPr lang="ru-RU" sz="1100" i="1" dirty="0"/>
            <a:t>4.Слесарь по обслуживанию буровых</a:t>
          </a:r>
          <a:endParaRPr lang="ru-RU" sz="1100" dirty="0"/>
        </a:p>
      </dgm:t>
    </dgm:pt>
    <dgm:pt modelId="{D8614B85-B050-47AF-8603-F1526D7D00BF}" type="parTrans" cxnId="{B3C5F985-53EF-4504-85C4-709AA42AAE97}">
      <dgm:prSet/>
      <dgm:spPr/>
      <dgm:t>
        <a:bodyPr/>
        <a:lstStyle/>
        <a:p>
          <a:endParaRPr lang="ru-RU"/>
        </a:p>
      </dgm:t>
    </dgm:pt>
    <dgm:pt modelId="{976B8B82-78A2-43C8-831B-51EF7AD11EC0}" type="sibTrans" cxnId="{B3C5F985-53EF-4504-85C4-709AA42AAE97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7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7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7" custScaleY="104499">
        <dgm:presLayoutVars>
          <dgm:bulletEnabled val="1"/>
        </dgm:presLayoutVars>
      </dgm:prSet>
      <dgm:spPr/>
    </dgm:pt>
    <dgm:pt modelId="{1FA95E59-D95E-40C8-874E-EA9A70490A56}" type="pres">
      <dgm:prSet presAssocID="{B78F7521-EAFF-43D8-A538-8F91C87925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317CB92-23ED-472C-9A8D-8DA11B4A1422}" type="pres">
      <dgm:prSet presAssocID="{B78F7521-EAFF-43D8-A538-8F91C87925E7}" presName="childText" presStyleLbl="revTx" presStyleIdx="3" presStyleCnt="7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4" presStyleCnt="7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4" presStyleCnt="7" custScaleX="100131" custScaleY="95303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5" presStyleCnt="7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6" presStyleCnt="7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6" presStyleCnt="7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B24FC0D-974F-42E3-80AE-3D2EA9D1193B}" srcId="{82D91978-9369-4D34-AA86-DFB0AF3E9E94}" destId="{B78F7521-EAFF-43D8-A538-8F91C87925E7}" srcOrd="3" destOrd="0" parTransId="{A7EFE8D8-6B65-45E1-8747-EFDC095A0547}" sibTransId="{F94BFEEB-10FA-4480-99E4-419AAAE5D02C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C86BD34-73D7-4FBB-869C-691EB140F205}" type="presOf" srcId="{3A508BC0-11FA-4AE8-A2B0-91C52ADC8766}" destId="{52CAE85A-B1E0-4EA2-8A4C-61C99884D5AE}" srcOrd="0" destOrd="1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27195D62-CB17-4D55-B866-B2384AAD9DB5}" srcId="{3D0D2C94-2D51-4E21-82FE-0A7D575AFBDB}" destId="{3E85CBBA-331F-4524-80B2-9A62C37FC2B6}" srcOrd="2" destOrd="0" parTransId="{8B402465-7C5B-4624-B39A-A3C67A333EE2}" sibTransId="{C543F0D1-9454-48DB-868E-1FE526135133}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85569D49-1CB7-4D76-B2C8-4B3528C676D2}" type="presOf" srcId="{3E85CBBA-331F-4524-80B2-9A62C37FC2B6}" destId="{52CAE85A-B1E0-4EA2-8A4C-61C99884D5AE}" srcOrd="0" destOrd="2" presId="urn:microsoft.com/office/officeart/2005/8/layout/vList2"/>
    <dgm:cxn modelId="{576A396B-E38C-417A-8499-F2A5FB36EE7B}" srcId="{82D91978-9369-4D34-AA86-DFB0AF3E9E94}" destId="{86C759D2-58A3-49F4-AFAB-7A0EC9A0220B}" srcOrd="4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E32AC850-5B13-4657-9AA9-B1A73E77857B}" type="presOf" srcId="{577BCDCE-E45B-489C-835E-2A3463ECFA77}" destId="{7317CB92-23ED-472C-9A8D-8DA11B4A1422}" srcOrd="0" destOrd="1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EA92C673-A51E-4C56-B1B4-38DCC0E4FC6E}" type="presOf" srcId="{B78F7521-EAFF-43D8-A538-8F91C87925E7}" destId="{1FA95E59-D95E-40C8-874E-EA9A70490A56}" srcOrd="0" destOrd="0" presId="urn:microsoft.com/office/officeart/2005/8/layout/vList2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C54AA7F-157F-4CBE-AF0F-8F3A8EC8E2DE}" type="presOf" srcId="{9CC0D779-93C0-4058-BF10-A584B4DE5D52}" destId="{7317CB92-23ED-472C-9A8D-8DA11B4A1422}" srcOrd="0" destOrd="0" presId="urn:microsoft.com/office/officeart/2005/8/layout/vList2"/>
    <dgm:cxn modelId="{B3C5F985-53EF-4504-85C4-709AA42AAE97}" srcId="{3D0D2C94-2D51-4E21-82FE-0A7D575AFBDB}" destId="{0CA496D6-44C4-42B2-89D3-CE75CD20D66F}" srcOrd="3" destOrd="0" parTransId="{D8614B85-B050-47AF-8603-F1526D7D00BF}" sibTransId="{976B8B82-78A2-43C8-831B-51EF7AD11EC0}"/>
    <dgm:cxn modelId="{00C8F689-B08B-4EE0-AA66-0936678BC432}" srcId="{B78F7521-EAFF-43D8-A538-8F91C87925E7}" destId="{577BCDCE-E45B-489C-835E-2A3463ECFA77}" srcOrd="1" destOrd="0" parTransId="{55E6180C-078B-467A-ADDB-4457C0DF6C7F}" sibTransId="{475DAD70-F248-44FC-8ACF-8B5CEA5D2466}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20490DA7-5EED-4729-828E-0E455E082EF3}" type="presOf" srcId="{0CA496D6-44C4-42B2-89D3-CE75CD20D66F}" destId="{52CAE85A-B1E0-4EA2-8A4C-61C99884D5AE}" srcOrd="0" destOrd="3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5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6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B1C959D8-4356-446A-A14F-3A0C2D08C0E5}" srcId="{3D0D2C94-2D51-4E21-82FE-0A7D575AFBDB}" destId="{3A508BC0-11FA-4AE8-A2B0-91C52ADC8766}" srcOrd="1" destOrd="0" parTransId="{16833012-AE6B-4D41-9B54-2EBB0AF0B85D}" sibTransId="{7D385C13-A4EA-42DC-81FD-C6AB0631B057}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972316DE-0ED7-4468-BCA9-3CB40FD26A07}" srcId="{B78F7521-EAFF-43D8-A538-8F91C87925E7}" destId="{9CC0D779-93C0-4058-BF10-A584B4DE5D52}" srcOrd="0" destOrd="0" parTransId="{251391FE-228F-476E-B9B3-7C2C1B0E49E1}" sibTransId="{37F6E2F2-3D28-48AB-AF2B-0A5D0251999F}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C394DAA0-C2D1-4213-865D-A202B4A5EEA6}" type="presParOf" srcId="{68123428-6621-4AA4-B7CB-66483FEB085C}" destId="{1FA95E59-D95E-40C8-874E-EA9A70490A56}" srcOrd="6" destOrd="0" presId="urn:microsoft.com/office/officeart/2005/8/layout/vList2"/>
    <dgm:cxn modelId="{03A7EA94-0D4C-43DA-B283-96086D5EE343}" type="presParOf" srcId="{68123428-6621-4AA4-B7CB-66483FEB085C}" destId="{7317CB92-23ED-472C-9A8D-8DA11B4A1422}" srcOrd="7" destOrd="0" presId="urn:microsoft.com/office/officeart/2005/8/layout/vList2"/>
    <dgm:cxn modelId="{2351A14D-3439-4151-BDAC-0B5238F2661E}" type="presParOf" srcId="{68123428-6621-4AA4-B7CB-66483FEB085C}" destId="{144BB715-CFDA-4242-898C-A60D4B869EDC}" srcOrd="8" destOrd="0" presId="urn:microsoft.com/office/officeart/2005/8/layout/vList2"/>
    <dgm:cxn modelId="{3C19C9BB-7E5F-475A-839A-747B734DC074}" type="presParOf" srcId="{68123428-6621-4AA4-B7CB-66483FEB085C}" destId="{F36D7D29-FEBA-4BDB-A830-72BA8D466F9D}" srcOrd="9" destOrd="0" presId="urn:microsoft.com/office/officeart/2005/8/layout/vList2"/>
    <dgm:cxn modelId="{B4DEC5A4-D35F-4745-BE47-F1B5C33E8B81}" type="presParOf" srcId="{68123428-6621-4AA4-B7CB-66483FEB085C}" destId="{AC4FDA1C-6044-4AC0-8296-F9A98D28075B}" srcOrd="10" destOrd="0" presId="urn:microsoft.com/office/officeart/2005/8/layout/vList2"/>
    <dgm:cxn modelId="{D3B5DA99-9665-4E2F-93D9-D58AEAB2370C}" type="presParOf" srcId="{68123428-6621-4AA4-B7CB-66483FEB085C}" destId="{3C74E9B6-C60E-48F7-AB9C-004EA24A3801}" srcOrd="11" destOrd="0" presId="urn:microsoft.com/office/officeart/2005/8/layout/vList2"/>
    <dgm:cxn modelId="{437DAEB7-B3E6-4B5A-A632-E93AE9774522}" type="presParOf" srcId="{68123428-6621-4AA4-B7CB-66483FEB085C}" destId="{423D16A5-C49B-44EB-82E9-0B1AAFF93ADE}" srcOrd="12" destOrd="0" presId="urn:microsoft.com/office/officeart/2005/8/layout/vList2"/>
    <dgm:cxn modelId="{FC293531-5EC6-4B0D-938B-22ABDF892D47}" type="presParOf" srcId="{68123428-6621-4AA4-B7CB-66483FEB085C}" destId="{52CAE85A-B1E0-4EA2-8A4C-61C99884D5AE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Техник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0" kern="1200" dirty="0"/>
            <a:t>Сварщик дуговой сварки неплавящимся электродом в защитном газе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r>
            <a:rPr lang="ru-RU" sz="1200" i="1" kern="1200" dirty="0"/>
            <a:t>1. Автоматизированное проектирование в системе «КОМПАС-3</a:t>
          </a:r>
          <a:r>
            <a:rPr lang="en-US" sz="1200" i="1" kern="1200" dirty="0"/>
            <a:t>D</a:t>
          </a:r>
          <a:r>
            <a:rPr lang="ru-RU" sz="1200" i="1" kern="1200" dirty="0"/>
            <a:t>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88E83062-C2EE-424D-AF89-ED752AD47647}">
      <dgm:prSet custT="1"/>
      <dgm:spPr/>
      <dgm:t>
        <a:bodyPr/>
        <a:lstStyle/>
        <a:p>
          <a:r>
            <a:rPr lang="ru-RU" sz="1200" i="1"/>
            <a:t>2. Монтажник технологических трубопроводов</a:t>
          </a:r>
        </a:p>
      </dgm:t>
    </dgm:pt>
    <dgm:pt modelId="{35964478-3EE8-4E4F-9A4E-876BE5AE206A}" type="parTrans" cxnId="{6ABA4C95-02A9-4A12-93C4-21BED4B1B4B1}">
      <dgm:prSet/>
      <dgm:spPr/>
      <dgm:t>
        <a:bodyPr/>
        <a:lstStyle/>
        <a:p>
          <a:endParaRPr lang="ru-RU"/>
        </a:p>
      </dgm:t>
    </dgm:pt>
    <dgm:pt modelId="{373AEBFA-E2F4-4301-8A1F-378208317AA2}" type="sibTrans" cxnId="{6ABA4C95-02A9-4A12-93C4-21BED4B1B4B1}">
      <dgm:prSet/>
      <dgm:spPr/>
      <dgm:t>
        <a:bodyPr/>
        <a:lstStyle/>
        <a:p>
          <a:endParaRPr lang="ru-RU"/>
        </a:p>
      </dgm:t>
    </dgm:pt>
    <dgm:pt modelId="{BFDFDDD5-CE07-4858-B432-9F8CDEDB6DF6}">
      <dgm:prSet custT="1"/>
      <dgm:spPr/>
      <dgm:t>
        <a:bodyPr/>
        <a:lstStyle/>
        <a:p>
          <a:r>
            <a:rPr lang="ru-RU" sz="1200" i="1"/>
            <a:t>3. Стропальщик</a:t>
          </a:r>
        </a:p>
      </dgm:t>
    </dgm:pt>
    <dgm:pt modelId="{499D69BC-91CF-436A-8217-279318CA46F7}" type="parTrans" cxnId="{9C64F1D1-BA43-436F-A10A-7AF9FFCC9D40}">
      <dgm:prSet/>
      <dgm:spPr/>
      <dgm:t>
        <a:bodyPr/>
        <a:lstStyle/>
        <a:p>
          <a:endParaRPr lang="ru-RU"/>
        </a:p>
      </dgm:t>
    </dgm:pt>
    <dgm:pt modelId="{261C96CA-1D01-4D27-96ED-437B50024226}" type="sibTrans" cxnId="{9C64F1D1-BA43-436F-A10A-7AF9FFCC9D40}">
      <dgm:prSet/>
      <dgm:spPr/>
      <dgm:t>
        <a:bodyPr/>
        <a:lstStyle/>
        <a:p>
          <a:endParaRPr lang="ru-RU"/>
        </a:p>
      </dgm:t>
    </dgm:pt>
    <dgm:pt modelId="{809E09EF-3A37-4ADF-A71D-0A2C6D711865}">
      <dgm:prSet custT="1"/>
      <dgm:spPr/>
      <dgm:t>
        <a:bodyPr/>
        <a:lstStyle/>
        <a:p>
          <a:r>
            <a:rPr lang="ru-RU" sz="1200" i="1" dirty="0"/>
            <a:t>4. Слесарь-ремонтник</a:t>
          </a:r>
          <a:endParaRPr lang="ru-RU" sz="1200" dirty="0"/>
        </a:p>
      </dgm:t>
    </dgm:pt>
    <dgm:pt modelId="{B0B075CB-E19B-4BB0-BD9D-552A48145117}" type="parTrans" cxnId="{C1BBEA8D-86C3-4EC7-BDF3-8C78AF87E216}">
      <dgm:prSet/>
      <dgm:spPr/>
      <dgm:t>
        <a:bodyPr/>
        <a:lstStyle/>
        <a:p>
          <a:endParaRPr lang="ru-RU"/>
        </a:p>
      </dgm:t>
    </dgm:pt>
    <dgm:pt modelId="{1906C94E-93F1-4A30-AC87-0694373316C2}" type="sibTrans" cxnId="{C1BBEA8D-86C3-4EC7-BDF3-8C78AF87E216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104499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98066" custScaleY="101665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57981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03972F12-79E3-4F34-BF83-20AB40CC1992}" type="presOf" srcId="{BFDFDDD5-CE07-4858-B432-9F8CDEDB6DF6}" destId="{52CAE85A-B1E0-4EA2-8A4C-61C99884D5AE}" srcOrd="0" destOrd="2" presId="urn:microsoft.com/office/officeart/2005/8/layout/vList2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C1BBEA8D-86C3-4EC7-BDF3-8C78AF87E216}" srcId="{3D0D2C94-2D51-4E21-82FE-0A7D575AFBDB}" destId="{809E09EF-3A37-4ADF-A71D-0A2C6D711865}" srcOrd="3" destOrd="0" parTransId="{B0B075CB-E19B-4BB0-BD9D-552A48145117}" sibTransId="{1906C94E-93F1-4A30-AC87-0694373316C2}"/>
    <dgm:cxn modelId="{6ABA4C95-02A9-4A12-93C4-21BED4B1B4B1}" srcId="{3D0D2C94-2D51-4E21-82FE-0A7D575AFBDB}" destId="{88E83062-C2EE-424D-AF89-ED752AD47647}" srcOrd="1" destOrd="0" parTransId="{35964478-3EE8-4E4F-9A4E-876BE5AE206A}" sibTransId="{373AEBFA-E2F4-4301-8A1F-378208317AA2}"/>
    <dgm:cxn modelId="{BE7957A2-548B-4BCF-9971-29B94803FD9E}" type="presOf" srcId="{88E83062-C2EE-424D-AF89-ED752AD47647}" destId="{52CAE85A-B1E0-4EA2-8A4C-61C99884D5AE}" srcOrd="0" destOrd="1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9C64F1D1-BA43-436F-A10A-7AF9FFCC9D40}" srcId="{3D0D2C94-2D51-4E21-82FE-0A7D575AFBDB}" destId="{BFDFDDD5-CE07-4858-B432-9F8CDEDB6DF6}" srcOrd="2" destOrd="0" parTransId="{499D69BC-91CF-436A-8217-279318CA46F7}" sibTransId="{261C96CA-1D01-4D27-96ED-437B50024226}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859F46E3-5D07-412F-A778-BEF9498A6EE5}" type="presOf" srcId="{809E09EF-3A37-4ADF-A71D-0A2C6D711865}" destId="{52CAE85A-B1E0-4EA2-8A4C-61C99884D5AE}" srcOrd="0" destOrd="3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Техник-геодезист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0" kern="1200" dirty="0"/>
            <a:t>Замерщик на топографо-геодезических и маркшейдерских работах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kern="1200" dirty="0"/>
            <a:t>Автоматизированное проектирование в системе «КОМПАС-3D»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20027F6A-20EC-41F2-9E56-657E8FE23A5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/>
            <a:t>Секретарь-делопроизводитель</a:t>
          </a:r>
        </a:p>
      </dgm:t>
    </dgm:pt>
    <dgm:pt modelId="{779CBDB8-B011-4D93-A1A9-21AADBA74759}" type="parTrans" cxnId="{03DCA6A2-40E2-4944-8D5B-59418C0B6BC8}">
      <dgm:prSet/>
      <dgm:spPr/>
      <dgm:t>
        <a:bodyPr/>
        <a:lstStyle/>
        <a:p>
          <a:endParaRPr lang="ru-RU"/>
        </a:p>
      </dgm:t>
    </dgm:pt>
    <dgm:pt modelId="{C893D8D7-E5FB-4B58-B045-CD07CB14DBE2}" type="sibTrans" cxnId="{03DCA6A2-40E2-4944-8D5B-59418C0B6BC8}">
      <dgm:prSet/>
      <dgm:spPr/>
      <dgm:t>
        <a:bodyPr/>
        <a:lstStyle/>
        <a:p>
          <a:endParaRPr lang="ru-RU"/>
        </a:p>
      </dgm:t>
    </dgm:pt>
    <dgm:pt modelId="{C5ED1585-AEC6-4EFE-B430-8102C6A227B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/>
            <a:t>Автоматизированное проектирование в системе «AutoCAD»</a:t>
          </a:r>
        </a:p>
      </dgm:t>
    </dgm:pt>
    <dgm:pt modelId="{4391357E-71C6-4885-9E25-F7830CEA48CA}" type="parTrans" cxnId="{664A97C4-D666-4795-90AD-EC5FD9DE0884}">
      <dgm:prSet/>
      <dgm:spPr/>
      <dgm:t>
        <a:bodyPr/>
        <a:lstStyle/>
        <a:p>
          <a:endParaRPr lang="ru-RU"/>
        </a:p>
      </dgm:t>
    </dgm:pt>
    <dgm:pt modelId="{3F600B0D-B953-4215-A100-51AE663BFAC4}" type="sibTrans" cxnId="{664A97C4-D666-4795-90AD-EC5FD9DE0884}">
      <dgm:prSet/>
      <dgm:spPr/>
      <dgm:t>
        <a:bodyPr/>
        <a:lstStyle/>
        <a:p>
          <a:endParaRPr lang="ru-RU"/>
        </a:p>
      </dgm:t>
    </dgm:pt>
    <dgm:pt modelId="{B660FAA2-7029-47EF-A893-94792C9C1BF5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dirty="0"/>
            <a:t>Землеустроитель</a:t>
          </a:r>
          <a:endParaRPr lang="ru-RU" sz="1200" dirty="0"/>
        </a:p>
      </dgm:t>
    </dgm:pt>
    <dgm:pt modelId="{0B58262A-8101-4AC9-A33F-EF93466B6313}" type="parTrans" cxnId="{DD9A48F5-2DC2-4E6A-A003-F5A7D42A5348}">
      <dgm:prSet/>
      <dgm:spPr/>
      <dgm:t>
        <a:bodyPr/>
        <a:lstStyle/>
        <a:p>
          <a:endParaRPr lang="ru-RU"/>
        </a:p>
      </dgm:t>
    </dgm:pt>
    <dgm:pt modelId="{97ADDEAC-CA85-4DAB-99F9-D56873FC96E9}" type="sibTrans" cxnId="{DD9A48F5-2DC2-4E6A-A003-F5A7D42A5348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5256" custScaleY="98924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104499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98066" custScaleY="101665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7589" custScaleY="129715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57981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6F88A82D-BFC3-4E69-AFE0-FF07DF2F0C3D}" type="presOf" srcId="{C5ED1585-AEC6-4EFE-B430-8102C6A227BC}" destId="{52CAE85A-B1E0-4EA2-8A4C-61C99884D5AE}" srcOrd="0" destOrd="2" presId="urn:microsoft.com/office/officeart/2005/8/layout/vList2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36897365-C8F0-4CA3-9582-E0CE60266EA3}" type="presOf" srcId="{20027F6A-20EC-41F2-9E56-657E8FE23A56}" destId="{52CAE85A-B1E0-4EA2-8A4C-61C99884D5AE}" srcOrd="0" destOrd="1" presId="urn:microsoft.com/office/officeart/2005/8/layout/vList2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03DCA6A2-40E2-4944-8D5B-59418C0B6BC8}" srcId="{3D0D2C94-2D51-4E21-82FE-0A7D575AFBDB}" destId="{20027F6A-20EC-41F2-9E56-657E8FE23A56}" srcOrd="1" destOrd="0" parTransId="{779CBDB8-B011-4D93-A1A9-21AADBA74759}" sibTransId="{C893D8D7-E5FB-4B58-B045-CD07CB14DBE2}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664A97C4-D666-4795-90AD-EC5FD9DE0884}" srcId="{3D0D2C94-2D51-4E21-82FE-0A7D575AFBDB}" destId="{C5ED1585-AEC6-4EFE-B430-8102C6A227BC}" srcOrd="2" destOrd="0" parTransId="{4391357E-71C6-4885-9E25-F7830CEA48CA}" sibTransId="{3F600B0D-B953-4215-A100-51AE663BFAC4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898C2DB-1D76-4122-BD3B-633B2A613A15}" type="presOf" srcId="{B660FAA2-7029-47EF-A893-94792C9C1BF5}" destId="{52CAE85A-B1E0-4EA2-8A4C-61C99884D5AE}" srcOrd="0" destOrd="3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DD9A48F5-2DC2-4E6A-A003-F5A7D42A5348}" srcId="{3D0D2C94-2D51-4E21-82FE-0A7D575AFBDB}" destId="{B660FAA2-7029-47EF-A893-94792C9C1BF5}" srcOrd="3" destOrd="0" parTransId="{0B58262A-8101-4AC9-A33F-EF93466B6313}" sibTransId="{97ADDEAC-CA85-4DAB-99F9-D56873FC96E9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D91978-9369-4D34-AA86-DFB0AF3E9E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782260-2E4B-493B-B0E5-BF1ECCB222A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dirty="0">
            <a:solidFill>
              <a:schemeClr val="tx1"/>
            </a:solidFill>
          </a:endParaRPr>
        </a:p>
      </dgm:t>
    </dgm:pt>
    <dgm:pt modelId="{5993DB4B-CD12-4DDE-83B4-ECFF5B8357A7}" type="parTrans" cxnId="{B9D61676-0354-4322-9085-7047BBCD7E05}">
      <dgm:prSet/>
      <dgm:spPr/>
      <dgm:t>
        <a:bodyPr/>
        <a:lstStyle/>
        <a:p>
          <a:endParaRPr lang="ru-RU"/>
        </a:p>
      </dgm:t>
    </dgm:pt>
    <dgm:pt modelId="{D7503222-60D7-4E3E-AE03-C0D504F5EB77}" type="sibTrans" cxnId="{B9D61676-0354-4322-9085-7047BBCD7E05}">
      <dgm:prSet/>
      <dgm:spPr/>
      <dgm:t>
        <a:bodyPr/>
        <a:lstStyle/>
        <a:p>
          <a:endParaRPr lang="ru-RU"/>
        </a:p>
      </dgm:t>
    </dgm:pt>
    <dgm:pt modelId="{38DD5B08-F5E0-4C43-BE27-CF256F916BA9}">
      <dgm:prSet phldrT="[Текст]" custT="1"/>
      <dgm:spPr/>
      <dgm:t>
        <a:bodyPr/>
        <a:lstStyle/>
        <a:p>
          <a:r>
            <a:rPr lang="ru-RU" sz="1400" dirty="0"/>
            <a:t>Техник-геолог </a:t>
          </a:r>
        </a:p>
      </dgm:t>
    </dgm:pt>
    <dgm:pt modelId="{0504E1B1-E7A8-4164-A2E1-528296576C06}" type="parTrans" cxnId="{70969967-5289-410A-84E3-84D26FA47464}">
      <dgm:prSet/>
      <dgm:spPr/>
      <dgm:t>
        <a:bodyPr/>
        <a:lstStyle/>
        <a:p>
          <a:endParaRPr lang="ru-RU"/>
        </a:p>
      </dgm:t>
    </dgm:pt>
    <dgm:pt modelId="{FFBCAFB5-38DE-404A-BD6A-0A02552EF840}" type="sibTrans" cxnId="{70969967-5289-410A-84E3-84D26FA47464}">
      <dgm:prSet/>
      <dgm:spPr/>
      <dgm:t>
        <a:bodyPr/>
        <a:lstStyle/>
        <a:p>
          <a:endParaRPr lang="ru-RU"/>
        </a:p>
      </dgm:t>
    </dgm:pt>
    <dgm:pt modelId="{4338FAC0-10BE-42FF-9B44-869992C5CD30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gm:t>
    </dgm:pt>
    <dgm:pt modelId="{C37062F7-C551-43B0-984B-E9F1F8DB1DC7}" type="parTrans" cxnId="{B42EA5E6-8117-44E1-8516-DA3A5B896732}">
      <dgm:prSet/>
      <dgm:spPr/>
      <dgm:t>
        <a:bodyPr/>
        <a:lstStyle/>
        <a:p>
          <a:endParaRPr lang="ru-RU"/>
        </a:p>
      </dgm:t>
    </dgm:pt>
    <dgm:pt modelId="{FC51F31E-69C6-4B26-8FFE-005D7D9D8E86}" type="sibTrans" cxnId="{B42EA5E6-8117-44E1-8516-DA3A5B896732}">
      <dgm:prSet/>
      <dgm:spPr/>
      <dgm:t>
        <a:bodyPr/>
        <a:lstStyle/>
        <a:p>
          <a:endParaRPr lang="ru-RU"/>
        </a:p>
      </dgm:t>
    </dgm:pt>
    <dgm:pt modelId="{EE7A32F8-5069-463C-877E-589B57B50ED9}">
      <dgm:prSet phldrT="[Текст]"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</dgm:t>
    </dgm:pt>
    <dgm:pt modelId="{E4D70EF5-C029-4F85-97A3-0464B1A13E30}" type="parTrans" cxnId="{D3F7156D-D5C1-4986-B676-ED368F0D7F1C}">
      <dgm:prSet/>
      <dgm:spPr/>
      <dgm:t>
        <a:bodyPr/>
        <a:lstStyle/>
        <a:p>
          <a:endParaRPr lang="ru-RU"/>
        </a:p>
      </dgm:t>
    </dgm:pt>
    <dgm:pt modelId="{E160D3D0-4C14-473B-BE6B-A4079BF3FD1D}" type="sibTrans" cxnId="{D3F7156D-D5C1-4986-B676-ED368F0D7F1C}">
      <dgm:prSet/>
      <dgm:spPr/>
      <dgm:t>
        <a:bodyPr/>
        <a:lstStyle/>
        <a:p>
          <a:endParaRPr lang="ru-RU"/>
        </a:p>
      </dgm:t>
    </dgm:pt>
    <dgm:pt modelId="{0D2A29F3-962C-4A39-A372-A9D680610F3C}">
      <dgm:prSet phldrT="[Текст]"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gm:t>
    </dgm:pt>
    <dgm:pt modelId="{58DEDA3E-9EFE-45D5-9D5C-F4028D072C08}" type="parTrans" cxnId="{2BF3ECBD-CCC6-4108-A561-6843217F202D}">
      <dgm:prSet/>
      <dgm:spPr/>
      <dgm:t>
        <a:bodyPr/>
        <a:lstStyle/>
        <a:p>
          <a:endParaRPr lang="ru-RU"/>
        </a:p>
      </dgm:t>
    </dgm:pt>
    <dgm:pt modelId="{1D4129D5-33E2-4F58-968B-A740F797F732}" type="sibTrans" cxnId="{2BF3ECBD-CCC6-4108-A561-6843217F202D}">
      <dgm:prSet/>
      <dgm:spPr/>
      <dgm:t>
        <a:bodyPr/>
        <a:lstStyle/>
        <a:p>
          <a:endParaRPr lang="ru-RU"/>
        </a:p>
      </dgm:t>
    </dgm:pt>
    <dgm:pt modelId="{677CFB71-9A99-476A-835F-4E9931D0F2EA}">
      <dgm:prSet phldrT="[Текст]" custT="1"/>
      <dgm:spPr/>
      <dgm:t>
        <a:bodyPr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gm:t>
    </dgm:pt>
    <dgm:pt modelId="{EBEE57CD-5B4B-43EC-9F6F-09763EEE0AE6}" type="parTrans" cxnId="{30D3C50E-1AEB-4BE7-8263-CE2C1D0A4A6B}">
      <dgm:prSet/>
      <dgm:spPr/>
      <dgm:t>
        <a:bodyPr/>
        <a:lstStyle/>
        <a:p>
          <a:endParaRPr lang="ru-RU"/>
        </a:p>
      </dgm:t>
    </dgm:pt>
    <dgm:pt modelId="{3ADBF16A-4E4F-4E59-8F32-A4D6B3A33F73}" type="sibTrans" cxnId="{30D3C50E-1AEB-4BE7-8263-CE2C1D0A4A6B}">
      <dgm:prSet/>
      <dgm:spPr/>
      <dgm:t>
        <a:bodyPr/>
        <a:lstStyle/>
        <a:p>
          <a:endParaRPr lang="ru-RU"/>
        </a:p>
      </dgm:t>
    </dgm:pt>
    <dgm:pt modelId="{997CC467-6159-4BB3-98F7-D02456FE6C2B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gm:t>
    </dgm:pt>
    <dgm:pt modelId="{D020E7B7-1D56-4DA6-8DE6-F70A3F6E0445}" type="parTrans" cxnId="{01783904-00B5-422C-A99A-167EBA9FBACE}">
      <dgm:prSet/>
      <dgm:spPr/>
      <dgm:t>
        <a:bodyPr/>
        <a:lstStyle/>
        <a:p>
          <a:endParaRPr lang="ru-RU"/>
        </a:p>
      </dgm:t>
    </dgm:pt>
    <dgm:pt modelId="{05B62ACD-5E11-4D4B-9522-56874CFEFFCE}" type="sibTrans" cxnId="{01783904-00B5-422C-A99A-167EBA9FBACE}">
      <dgm:prSet/>
      <dgm:spPr/>
      <dgm:t>
        <a:bodyPr/>
        <a:lstStyle/>
        <a:p>
          <a:endParaRPr lang="ru-RU"/>
        </a:p>
      </dgm:t>
    </dgm:pt>
    <dgm:pt modelId="{86C759D2-58A3-49F4-AFAB-7A0EC9A0220B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gm:t>
    </dgm:pt>
    <dgm:pt modelId="{8CDE3740-5484-4441-AE66-30AAA4579E64}" type="parTrans" cxnId="{576A396B-E38C-417A-8499-F2A5FB36EE7B}">
      <dgm:prSet/>
      <dgm:spPr/>
      <dgm:t>
        <a:bodyPr/>
        <a:lstStyle/>
        <a:p>
          <a:endParaRPr lang="ru-RU"/>
        </a:p>
      </dgm:t>
    </dgm:pt>
    <dgm:pt modelId="{DEC0AA28-B7D9-471E-97B8-D024DD028DC3}" type="sibTrans" cxnId="{576A396B-E38C-417A-8499-F2A5FB36EE7B}">
      <dgm:prSet/>
      <dgm:spPr/>
      <dgm:t>
        <a:bodyPr/>
        <a:lstStyle/>
        <a:p>
          <a:endParaRPr lang="ru-RU"/>
        </a:p>
      </dgm:t>
    </dgm:pt>
    <dgm:pt modelId="{96931678-0E21-45D8-A665-2C317B97383F}">
      <dgm:prSet custT="1"/>
      <dgm:spPr/>
      <dgm:t>
        <a:bodyPr/>
        <a:lstStyle/>
        <a:p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gm:t>
    </dgm:pt>
    <dgm:pt modelId="{7CF31135-FB7B-4B94-8928-FA3F0890A2BC}" type="parTrans" cxnId="{450240BF-A8E5-4A0B-A1A9-DCEE673658AC}">
      <dgm:prSet/>
      <dgm:spPr/>
      <dgm:t>
        <a:bodyPr/>
        <a:lstStyle/>
        <a:p>
          <a:endParaRPr lang="ru-RU"/>
        </a:p>
      </dgm:t>
    </dgm:pt>
    <dgm:pt modelId="{9268F44F-4B62-40FB-ADB6-F57A770F7918}" type="sibTrans" cxnId="{450240BF-A8E5-4A0B-A1A9-DCEE673658AC}">
      <dgm:prSet/>
      <dgm:spPr/>
      <dgm:t>
        <a:bodyPr/>
        <a:lstStyle/>
        <a:p>
          <a:endParaRPr lang="ru-RU"/>
        </a:p>
      </dgm:t>
    </dgm:pt>
    <dgm:pt modelId="{DF21635E-9DAC-483B-86C6-887AAD75B996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A7796C16-2B94-45DF-AA2A-108E00BEA72C}" type="parTrans" cxnId="{8AE634B7-E4FA-45BC-A822-4FFB4345049C}">
      <dgm:prSet/>
      <dgm:spPr/>
      <dgm:t>
        <a:bodyPr/>
        <a:lstStyle/>
        <a:p>
          <a:endParaRPr lang="ru-RU"/>
        </a:p>
      </dgm:t>
    </dgm:pt>
    <dgm:pt modelId="{6ECF3A4C-B8DF-4050-9880-A49C9503484B}" type="sibTrans" cxnId="{8AE634B7-E4FA-45BC-A822-4FFB4345049C}">
      <dgm:prSet/>
      <dgm:spPr/>
      <dgm:t>
        <a:bodyPr/>
        <a:lstStyle/>
        <a:p>
          <a:endParaRPr lang="ru-RU"/>
        </a:p>
      </dgm:t>
    </dgm:pt>
    <dgm:pt modelId="{DD07FE80-9847-4A4B-A0E4-C0161FDE28D2}">
      <dgm:prSet custT="1"/>
      <dgm:spPr/>
      <dgm:t>
        <a:bodyPr/>
        <a:lstStyle/>
        <a:p>
          <a:r>
            <a:rPr lang="ru-RU" sz="1400" i="1" kern="1200" dirty="0"/>
            <a:t>Оператор по исследованию скважин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01ECFB24-AFF7-4D70-BC19-77E43D2A3DB3}" type="parTrans" cxnId="{62B82453-F19C-43F1-97B9-46EA7CAD1AB6}">
      <dgm:prSet/>
      <dgm:spPr/>
      <dgm:t>
        <a:bodyPr/>
        <a:lstStyle/>
        <a:p>
          <a:endParaRPr lang="ru-RU"/>
        </a:p>
      </dgm:t>
    </dgm:pt>
    <dgm:pt modelId="{8AB9E397-6069-419E-8B5C-D0FF3CD2C4E0}" type="sibTrans" cxnId="{62B82453-F19C-43F1-97B9-46EA7CAD1AB6}">
      <dgm:prSet/>
      <dgm:spPr/>
      <dgm:t>
        <a:bodyPr/>
        <a:lstStyle/>
        <a:p>
          <a:endParaRPr lang="ru-RU"/>
        </a:p>
      </dgm:t>
    </dgm:pt>
    <dgm:pt modelId="{3D0D2C94-2D51-4E21-82FE-0A7D575AFBDB}">
      <dgm:prSet custT="1"/>
      <dgm:spPr/>
      <dgm:t>
        <a:bodyPr/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gm:t>
    </dgm:pt>
    <dgm:pt modelId="{2C1D8582-4062-45D7-A0AC-C8A9BA5D5624}" type="parTrans" cxnId="{44EF17CC-99EF-4CE3-BA1A-B766B76712F8}">
      <dgm:prSet/>
      <dgm:spPr/>
      <dgm:t>
        <a:bodyPr/>
        <a:lstStyle/>
        <a:p>
          <a:endParaRPr lang="ru-RU"/>
        </a:p>
      </dgm:t>
    </dgm:pt>
    <dgm:pt modelId="{2841A9A5-D442-477F-B0DA-114EDFC6AA99}" type="sibTrans" cxnId="{44EF17CC-99EF-4CE3-BA1A-B766B76712F8}">
      <dgm:prSet/>
      <dgm:spPr/>
      <dgm:t>
        <a:bodyPr/>
        <a:lstStyle/>
        <a:p>
          <a:endParaRPr lang="ru-RU"/>
        </a:p>
      </dgm:t>
    </dgm:pt>
    <dgm:pt modelId="{7D84E773-F3C3-46E0-8B64-B4831AE7812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kern="1200" dirty="0"/>
            <a:t>Оператор по добыче нефти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FCE73287-C12F-4521-AD54-C1203636872E}" type="parTrans" cxnId="{20377DF2-14BF-40DC-B2AC-333AB0FDF2B5}">
      <dgm:prSet/>
      <dgm:spPr/>
      <dgm:t>
        <a:bodyPr/>
        <a:lstStyle/>
        <a:p>
          <a:endParaRPr lang="ru-RU"/>
        </a:p>
      </dgm:t>
    </dgm:pt>
    <dgm:pt modelId="{5EE15F60-34D8-4E68-B7EB-651EA865B5E3}" type="sibTrans" cxnId="{20377DF2-14BF-40DC-B2AC-333AB0FDF2B5}">
      <dgm:prSet/>
      <dgm:spPr/>
      <dgm:t>
        <a:bodyPr/>
        <a:lstStyle/>
        <a:p>
          <a:endParaRPr lang="ru-RU"/>
        </a:p>
      </dgm:t>
    </dgm:pt>
    <dgm:pt modelId="{F0084062-4185-475B-859D-1A9232011DA1}">
      <dgm:prSet custT="1"/>
      <dgm:spPr/>
      <dgm:t>
        <a:bodyPr/>
        <a:lstStyle/>
        <a:p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gm:t>
    </dgm:pt>
    <dgm:pt modelId="{D19055C1-B892-4FDC-90D3-33D24FF85BAD}" type="parTrans" cxnId="{4E2DA9AD-FE96-4F84-B5F1-A22F2DBCBA4D}">
      <dgm:prSet/>
      <dgm:spPr/>
      <dgm:t>
        <a:bodyPr/>
        <a:lstStyle/>
        <a:p>
          <a:endParaRPr lang="ru-RU"/>
        </a:p>
      </dgm:t>
    </dgm:pt>
    <dgm:pt modelId="{FE11993D-B236-45C3-A133-4F75F41C80E7}" type="sibTrans" cxnId="{4E2DA9AD-FE96-4F84-B5F1-A22F2DBCBA4D}">
      <dgm:prSet/>
      <dgm:spPr/>
      <dgm:t>
        <a:bodyPr/>
        <a:lstStyle/>
        <a:p>
          <a:endParaRPr lang="ru-RU"/>
        </a:p>
      </dgm:t>
    </dgm:pt>
    <dgm:pt modelId="{08AE67D6-F461-401F-AC80-52A973C2A093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dirty="0"/>
            <a:t>Секретарь-делопроизводитель</a:t>
          </a:r>
        </a:p>
      </dgm:t>
    </dgm:pt>
    <dgm:pt modelId="{8904C6F6-9B7A-4535-AC4E-42EAC6EF721A}" type="parTrans" cxnId="{DCC61B5D-D51D-4C3B-98A4-FDBDE28FF24A}">
      <dgm:prSet/>
      <dgm:spPr/>
      <dgm:t>
        <a:bodyPr/>
        <a:lstStyle/>
        <a:p>
          <a:endParaRPr lang="ru-RU"/>
        </a:p>
      </dgm:t>
    </dgm:pt>
    <dgm:pt modelId="{74134216-0AD2-4E0D-9AB6-682E22E1AC6D}" type="sibTrans" cxnId="{DCC61B5D-D51D-4C3B-98A4-FDBDE28FF24A}">
      <dgm:prSet/>
      <dgm:spPr/>
      <dgm:t>
        <a:bodyPr/>
        <a:lstStyle/>
        <a:p>
          <a:endParaRPr lang="ru-RU"/>
        </a:p>
      </dgm:t>
    </dgm:pt>
    <dgm:pt modelId="{CB83DC34-8306-43A6-86FC-93930324EF59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dirty="0"/>
            <a:t>Приготовление бурового раствора</a:t>
          </a:r>
        </a:p>
      </dgm:t>
    </dgm:pt>
    <dgm:pt modelId="{3DE81EED-7075-4AAC-962E-4435AD5A7B1F}" type="parTrans" cxnId="{347DC915-AC53-4CE7-9B19-7B58B4B93D28}">
      <dgm:prSet/>
      <dgm:spPr/>
      <dgm:t>
        <a:bodyPr/>
        <a:lstStyle/>
        <a:p>
          <a:endParaRPr lang="ru-RU"/>
        </a:p>
      </dgm:t>
    </dgm:pt>
    <dgm:pt modelId="{5A6627D2-D3DA-43CC-B491-C6397E328F46}" type="sibTrans" cxnId="{347DC915-AC53-4CE7-9B19-7B58B4B93D28}">
      <dgm:prSet/>
      <dgm:spPr/>
      <dgm:t>
        <a:bodyPr/>
        <a:lstStyle/>
        <a:p>
          <a:endParaRPr lang="ru-RU"/>
        </a:p>
      </dgm:t>
    </dgm:pt>
    <dgm:pt modelId="{DBF12C7E-41D1-4DC7-960A-7445A3309CFB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200" i="1" dirty="0"/>
            <a:t>Помощник бурильщика эксплуатационного и разведочного бурения скважин</a:t>
          </a:r>
          <a:endParaRPr lang="ru-RU" sz="1100" dirty="0"/>
        </a:p>
      </dgm:t>
    </dgm:pt>
    <dgm:pt modelId="{2C97F7A1-A188-4AF7-9539-41A35E7D724A}" type="parTrans" cxnId="{5FDF34FC-9D4F-4EC3-B101-D00829FD92AC}">
      <dgm:prSet/>
      <dgm:spPr/>
      <dgm:t>
        <a:bodyPr/>
        <a:lstStyle/>
        <a:p>
          <a:endParaRPr lang="ru-RU"/>
        </a:p>
      </dgm:t>
    </dgm:pt>
    <dgm:pt modelId="{B2784440-D652-4544-BB5C-1EE9FB5ACA79}" type="sibTrans" cxnId="{5FDF34FC-9D4F-4EC3-B101-D00829FD92AC}">
      <dgm:prSet/>
      <dgm:spPr/>
      <dgm:t>
        <a:bodyPr/>
        <a:lstStyle/>
        <a:p>
          <a:endParaRPr lang="ru-RU"/>
        </a:p>
      </dgm:t>
    </dgm:pt>
    <dgm:pt modelId="{68123428-6621-4AA4-B7CB-66483FEB085C}" type="pres">
      <dgm:prSet presAssocID="{82D91978-9369-4D34-AA86-DFB0AF3E9E94}" presName="linear" presStyleCnt="0">
        <dgm:presLayoutVars>
          <dgm:animLvl val="lvl"/>
          <dgm:resizeHandles val="exact"/>
        </dgm:presLayoutVars>
      </dgm:prSet>
      <dgm:spPr/>
    </dgm:pt>
    <dgm:pt modelId="{9FD56390-7794-462E-9E02-361E9CFEE041}" type="pres">
      <dgm:prSet presAssocID="{A4782260-2E4B-493B-B0E5-BF1ECCB222A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736ACAE-9CE5-4BF1-B1A8-1D14A5427B20}" type="pres">
      <dgm:prSet presAssocID="{A4782260-2E4B-493B-B0E5-BF1ECCB222AC}" presName="childText" presStyleLbl="revTx" presStyleIdx="0" presStyleCnt="6" custScaleX="99213" custScaleY="151392">
        <dgm:presLayoutVars>
          <dgm:bulletEnabled val="1"/>
        </dgm:presLayoutVars>
      </dgm:prSet>
      <dgm:spPr/>
    </dgm:pt>
    <dgm:pt modelId="{E26DC932-A178-49DD-9F7C-A2B773962782}" type="pres">
      <dgm:prSet presAssocID="{4338FAC0-10BE-42FF-9B44-869992C5CD3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5323A1-3835-4085-A214-5127B803FB09}" type="pres">
      <dgm:prSet presAssocID="{4338FAC0-10BE-42FF-9B44-869992C5CD30}" presName="childText" presStyleLbl="revTx" presStyleIdx="1" presStyleCnt="6" custScaleX="99822" custScaleY="143482">
        <dgm:presLayoutVars>
          <dgm:bulletEnabled val="1"/>
        </dgm:presLayoutVars>
      </dgm:prSet>
      <dgm:spPr/>
    </dgm:pt>
    <dgm:pt modelId="{E01287D7-FF73-4D5D-BAFD-89E4378D88F0}" type="pres">
      <dgm:prSet presAssocID="{0D2A29F3-962C-4A39-A372-A9D680610F3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F77C32-0F07-432E-B681-7D3A6690AE37}" type="pres">
      <dgm:prSet presAssocID="{0D2A29F3-962C-4A39-A372-A9D680610F3C}" presName="childText" presStyleLbl="revTx" presStyleIdx="2" presStyleCnt="6" custScaleY="222173">
        <dgm:presLayoutVars>
          <dgm:bulletEnabled val="1"/>
        </dgm:presLayoutVars>
      </dgm:prSet>
      <dgm:spPr/>
    </dgm:pt>
    <dgm:pt modelId="{144BB715-CFDA-4242-898C-A60D4B869EDC}" type="pres">
      <dgm:prSet presAssocID="{86C759D2-58A3-49F4-AFAB-7A0EC9A0220B}" presName="parentText" presStyleLbl="node1" presStyleIdx="3" presStyleCnt="6" custLinFactNeighborX="-9755" custLinFactNeighborY="4716">
        <dgm:presLayoutVars>
          <dgm:chMax val="0"/>
          <dgm:bulletEnabled val="1"/>
        </dgm:presLayoutVars>
      </dgm:prSet>
      <dgm:spPr/>
    </dgm:pt>
    <dgm:pt modelId="{F36D7D29-FEBA-4BDB-A830-72BA8D466F9D}" type="pres">
      <dgm:prSet presAssocID="{86C759D2-58A3-49F4-AFAB-7A0EC9A0220B}" presName="childText" presStyleLbl="revTx" presStyleIdx="3" presStyleCnt="6" custScaleX="100813" custScaleY="155070">
        <dgm:presLayoutVars>
          <dgm:bulletEnabled val="1"/>
        </dgm:presLayoutVars>
      </dgm:prSet>
      <dgm:spPr/>
    </dgm:pt>
    <dgm:pt modelId="{AC4FDA1C-6044-4AC0-8296-F9A98D28075B}" type="pres">
      <dgm:prSet presAssocID="{DF21635E-9DAC-483B-86C6-887AAD75B99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C74E9B6-C60E-48F7-AB9C-004EA24A3801}" type="pres">
      <dgm:prSet presAssocID="{DF21635E-9DAC-483B-86C6-887AAD75B996}" presName="childText" presStyleLbl="revTx" presStyleIdx="4" presStyleCnt="6" custScaleX="99731" custScaleY="167333">
        <dgm:presLayoutVars>
          <dgm:bulletEnabled val="1"/>
        </dgm:presLayoutVars>
      </dgm:prSet>
      <dgm:spPr/>
    </dgm:pt>
    <dgm:pt modelId="{423D16A5-C49B-44EB-82E9-0B1AAFF93ADE}" type="pres">
      <dgm:prSet presAssocID="{3D0D2C94-2D51-4E21-82FE-0A7D575AFBDB}" presName="parentText" presStyleLbl="node1" presStyleIdx="5" presStyleCnt="6" custLinFactNeighborX="4023" custLinFactNeighborY="-1345">
        <dgm:presLayoutVars>
          <dgm:chMax val="0"/>
          <dgm:bulletEnabled val="1"/>
        </dgm:presLayoutVars>
      </dgm:prSet>
      <dgm:spPr/>
    </dgm:pt>
    <dgm:pt modelId="{52CAE85A-B1E0-4EA2-8A4C-61C99884D5AE}" type="pres">
      <dgm:prSet presAssocID="{3D0D2C94-2D51-4E21-82FE-0A7D575AFBDB}" presName="childText" presStyleLbl="revTx" presStyleIdx="5" presStyleCnt="6" custScaleY="187815">
        <dgm:presLayoutVars>
          <dgm:bulletEnabled val="1"/>
        </dgm:presLayoutVars>
      </dgm:prSet>
      <dgm:spPr/>
    </dgm:pt>
  </dgm:ptLst>
  <dgm:cxnLst>
    <dgm:cxn modelId="{D59E1A02-82E9-4FF5-9E17-202936B90C4F}" type="presOf" srcId="{0D2A29F3-962C-4A39-A372-A9D680610F3C}" destId="{E01287D7-FF73-4D5D-BAFD-89E4378D88F0}" srcOrd="0" destOrd="0" presId="urn:microsoft.com/office/officeart/2005/8/layout/vList2"/>
    <dgm:cxn modelId="{01783904-00B5-422C-A99A-167EBA9FBACE}" srcId="{4338FAC0-10BE-42FF-9B44-869992C5CD30}" destId="{997CC467-6159-4BB3-98F7-D02456FE6C2B}" srcOrd="1" destOrd="0" parTransId="{D020E7B7-1D56-4DA6-8DE6-F70A3F6E0445}" sibTransId="{05B62ACD-5E11-4D4B-9522-56874CFEFFCE}"/>
    <dgm:cxn modelId="{30D3C50E-1AEB-4BE7-8263-CE2C1D0A4A6B}" srcId="{0D2A29F3-962C-4A39-A372-A9D680610F3C}" destId="{677CFB71-9A99-476A-835F-4E9931D0F2EA}" srcOrd="0" destOrd="0" parTransId="{EBEE57CD-5B4B-43EC-9F6F-09763EEE0AE6}" sibTransId="{3ADBF16A-4E4F-4E59-8F32-A4D6B3A33F73}"/>
    <dgm:cxn modelId="{75BC1A13-297B-4EBB-904F-4173FABDA5E9}" type="presOf" srcId="{DD07FE80-9847-4A4B-A0E4-C0161FDE28D2}" destId="{3C74E9B6-C60E-48F7-AB9C-004EA24A3801}" srcOrd="0" destOrd="0" presId="urn:microsoft.com/office/officeart/2005/8/layout/vList2"/>
    <dgm:cxn modelId="{347DC915-AC53-4CE7-9B19-7B58B4B93D28}" srcId="{3D0D2C94-2D51-4E21-82FE-0A7D575AFBDB}" destId="{CB83DC34-8306-43A6-86FC-93930324EF59}" srcOrd="2" destOrd="0" parTransId="{3DE81EED-7075-4AAC-962E-4435AD5A7B1F}" sibTransId="{5A6627D2-D3DA-43CC-B491-C6397E328F46}"/>
    <dgm:cxn modelId="{146A423B-22BA-498B-88D8-509B648B7B16}" type="presOf" srcId="{997CC467-6159-4BB3-98F7-D02456FE6C2B}" destId="{535323A1-3835-4085-A214-5127B803FB09}" srcOrd="0" destOrd="1" presId="urn:microsoft.com/office/officeart/2005/8/layout/vList2"/>
    <dgm:cxn modelId="{2EEF5F5C-3558-45F1-BA38-E0FEE35F18BB}" type="presOf" srcId="{82D91978-9369-4D34-AA86-DFB0AF3E9E94}" destId="{68123428-6621-4AA4-B7CB-66483FEB085C}" srcOrd="0" destOrd="0" presId="urn:microsoft.com/office/officeart/2005/8/layout/vList2"/>
    <dgm:cxn modelId="{DCC61B5D-D51D-4C3B-98A4-FDBDE28FF24A}" srcId="{3D0D2C94-2D51-4E21-82FE-0A7D575AFBDB}" destId="{08AE67D6-F461-401F-AC80-52A973C2A093}" srcOrd="1" destOrd="0" parTransId="{8904C6F6-9B7A-4535-AC4E-42EAC6EF721A}" sibTransId="{74134216-0AD2-4E0D-9AB6-682E22E1AC6D}"/>
    <dgm:cxn modelId="{9E3AC145-65A7-454E-A678-0500AA304D5F}" type="presOf" srcId="{38DD5B08-F5E0-4C43-BE27-CF256F916BA9}" destId="{D736ACAE-9CE5-4BF1-B1A8-1D14A5427B20}" srcOrd="0" destOrd="0" presId="urn:microsoft.com/office/officeart/2005/8/layout/vList2"/>
    <dgm:cxn modelId="{70969967-5289-410A-84E3-84D26FA47464}" srcId="{A4782260-2E4B-493B-B0E5-BF1ECCB222AC}" destId="{38DD5B08-F5E0-4C43-BE27-CF256F916BA9}" srcOrd="0" destOrd="0" parTransId="{0504E1B1-E7A8-4164-A2E1-528296576C06}" sibTransId="{FFBCAFB5-38DE-404A-BD6A-0A02552EF840}"/>
    <dgm:cxn modelId="{9A135948-6524-4091-AD10-1E02DDCE4DF1}" type="presOf" srcId="{DBF12C7E-41D1-4DC7-960A-7445A3309CFB}" destId="{52CAE85A-B1E0-4EA2-8A4C-61C99884D5AE}" srcOrd="0" destOrd="3" presId="urn:microsoft.com/office/officeart/2005/8/layout/vList2"/>
    <dgm:cxn modelId="{576A396B-E38C-417A-8499-F2A5FB36EE7B}" srcId="{82D91978-9369-4D34-AA86-DFB0AF3E9E94}" destId="{86C759D2-58A3-49F4-AFAB-7A0EC9A0220B}" srcOrd="3" destOrd="0" parTransId="{8CDE3740-5484-4441-AE66-30AAA4579E64}" sibTransId="{DEC0AA28-B7D9-471E-97B8-D024DD028DC3}"/>
    <dgm:cxn modelId="{D3F7156D-D5C1-4986-B676-ED368F0D7F1C}" srcId="{4338FAC0-10BE-42FF-9B44-869992C5CD30}" destId="{EE7A32F8-5069-463C-877E-589B57B50ED9}" srcOrd="0" destOrd="0" parTransId="{E4D70EF5-C029-4F85-97A3-0464B1A13E30}" sibTransId="{E160D3D0-4C14-473B-BE6B-A4079BF3FD1D}"/>
    <dgm:cxn modelId="{D498536E-CA94-4B1D-8F71-80088B0FB26D}" type="presOf" srcId="{86C759D2-58A3-49F4-AFAB-7A0EC9A0220B}" destId="{144BB715-CFDA-4242-898C-A60D4B869EDC}" srcOrd="0" destOrd="0" presId="urn:microsoft.com/office/officeart/2005/8/layout/vList2"/>
    <dgm:cxn modelId="{93F3D350-18FA-469E-8563-97986F92766D}" type="presOf" srcId="{7D84E773-F3C3-46E0-8B64-B4831AE78126}" destId="{52CAE85A-B1E0-4EA2-8A4C-61C99884D5AE}" srcOrd="0" destOrd="0" presId="urn:microsoft.com/office/officeart/2005/8/layout/vList2"/>
    <dgm:cxn modelId="{ABC3C251-0F72-4715-A3DD-D841A565A961}" type="presOf" srcId="{EE7A32F8-5069-463C-877E-589B57B50ED9}" destId="{535323A1-3835-4085-A214-5127B803FB09}" srcOrd="0" destOrd="0" presId="urn:microsoft.com/office/officeart/2005/8/layout/vList2"/>
    <dgm:cxn modelId="{C2363172-365F-4E82-8E65-98605C15DDDD}" type="presOf" srcId="{96931678-0E21-45D8-A665-2C317B97383F}" destId="{F36D7D29-FEBA-4BDB-A830-72BA8D466F9D}" srcOrd="0" destOrd="1" presId="urn:microsoft.com/office/officeart/2005/8/layout/vList2"/>
    <dgm:cxn modelId="{62B82453-F19C-43F1-97B9-46EA7CAD1AB6}" srcId="{DF21635E-9DAC-483B-86C6-887AAD75B996}" destId="{DD07FE80-9847-4A4B-A0E4-C0161FDE28D2}" srcOrd="0" destOrd="0" parTransId="{01ECFB24-AFF7-4D70-BC19-77E43D2A3DB3}" sibTransId="{8AB9E397-6069-419E-8B5C-D0FF3CD2C4E0}"/>
    <dgm:cxn modelId="{B9D61676-0354-4322-9085-7047BBCD7E05}" srcId="{82D91978-9369-4D34-AA86-DFB0AF3E9E94}" destId="{A4782260-2E4B-493B-B0E5-BF1ECCB222AC}" srcOrd="0" destOrd="0" parTransId="{5993DB4B-CD12-4DDE-83B4-ECFF5B8357A7}" sibTransId="{D7503222-60D7-4E3E-AE03-C0D504F5EB77}"/>
    <dgm:cxn modelId="{2332D25A-96AA-41E0-92C8-02D67C6D32D8}" type="presOf" srcId="{677CFB71-9A99-476A-835F-4E9931D0F2EA}" destId="{8BF77C32-0F07-432E-B681-7D3A6690AE37}" srcOrd="0" destOrd="0" presId="urn:microsoft.com/office/officeart/2005/8/layout/vList2"/>
    <dgm:cxn modelId="{3704217E-F640-48C1-8C40-F6E0C6763706}" type="presOf" srcId="{3D0D2C94-2D51-4E21-82FE-0A7D575AFBDB}" destId="{423D16A5-C49B-44EB-82E9-0B1AAFF93ADE}" srcOrd="0" destOrd="0" presId="urn:microsoft.com/office/officeart/2005/8/layout/vList2"/>
    <dgm:cxn modelId="{65A9808C-D20C-4420-A044-8B0522E33EE1}" type="presOf" srcId="{08AE67D6-F461-401F-AC80-52A973C2A093}" destId="{52CAE85A-B1E0-4EA2-8A4C-61C99884D5AE}" srcOrd="0" destOrd="1" presId="urn:microsoft.com/office/officeart/2005/8/layout/vList2"/>
    <dgm:cxn modelId="{0FC3E790-5245-4ABB-917E-2AED7CB0E612}" type="presOf" srcId="{CB83DC34-8306-43A6-86FC-93930324EF59}" destId="{52CAE85A-B1E0-4EA2-8A4C-61C99884D5AE}" srcOrd="0" destOrd="2" presId="urn:microsoft.com/office/officeart/2005/8/layout/vList2"/>
    <dgm:cxn modelId="{696869A4-19CD-4D40-9C39-531178E90B67}" type="presOf" srcId="{4338FAC0-10BE-42FF-9B44-869992C5CD30}" destId="{E26DC932-A178-49DD-9F7C-A2B773962782}" srcOrd="0" destOrd="0" presId="urn:microsoft.com/office/officeart/2005/8/layout/vList2"/>
    <dgm:cxn modelId="{E5DFB1AC-385D-4945-B3BE-B0A0D5C71799}" type="presOf" srcId="{DF21635E-9DAC-483B-86C6-887AAD75B996}" destId="{AC4FDA1C-6044-4AC0-8296-F9A98D28075B}" srcOrd="0" destOrd="0" presId="urn:microsoft.com/office/officeart/2005/8/layout/vList2"/>
    <dgm:cxn modelId="{4E2DA9AD-FE96-4F84-B5F1-A22F2DBCBA4D}" srcId="{86C759D2-58A3-49F4-AFAB-7A0EC9A0220B}" destId="{F0084062-4185-475B-859D-1A9232011DA1}" srcOrd="0" destOrd="0" parTransId="{D19055C1-B892-4FDC-90D3-33D24FF85BAD}" sibTransId="{FE11993D-B236-45C3-A133-4F75F41C80E7}"/>
    <dgm:cxn modelId="{8AE634B7-E4FA-45BC-A822-4FFB4345049C}" srcId="{82D91978-9369-4D34-AA86-DFB0AF3E9E94}" destId="{DF21635E-9DAC-483B-86C6-887AAD75B996}" srcOrd="4" destOrd="0" parTransId="{A7796C16-2B94-45DF-AA2A-108E00BEA72C}" sibTransId="{6ECF3A4C-B8DF-4050-9880-A49C9503484B}"/>
    <dgm:cxn modelId="{2BF3ECBD-CCC6-4108-A561-6843217F202D}" srcId="{82D91978-9369-4D34-AA86-DFB0AF3E9E94}" destId="{0D2A29F3-962C-4A39-A372-A9D680610F3C}" srcOrd="2" destOrd="0" parTransId="{58DEDA3E-9EFE-45D5-9D5C-F4028D072C08}" sibTransId="{1D4129D5-33E2-4F58-968B-A740F797F732}"/>
    <dgm:cxn modelId="{450240BF-A8E5-4A0B-A1A9-DCEE673658AC}" srcId="{86C759D2-58A3-49F4-AFAB-7A0EC9A0220B}" destId="{96931678-0E21-45D8-A665-2C317B97383F}" srcOrd="1" destOrd="0" parTransId="{7CF31135-FB7B-4B94-8928-FA3F0890A2BC}" sibTransId="{9268F44F-4B62-40FB-ADB6-F57A770F7918}"/>
    <dgm:cxn modelId="{44EF17CC-99EF-4CE3-BA1A-B766B76712F8}" srcId="{82D91978-9369-4D34-AA86-DFB0AF3E9E94}" destId="{3D0D2C94-2D51-4E21-82FE-0A7D575AFBDB}" srcOrd="5" destOrd="0" parTransId="{2C1D8582-4062-45D7-A0AC-C8A9BA5D5624}" sibTransId="{2841A9A5-D442-477F-B0DA-114EDFC6AA99}"/>
    <dgm:cxn modelId="{47A9C3D0-6C9A-4DBE-A55F-7BBE61994803}" type="presOf" srcId="{F0084062-4185-475B-859D-1A9232011DA1}" destId="{F36D7D29-FEBA-4BDB-A830-72BA8D466F9D}" srcOrd="0" destOrd="0" presId="urn:microsoft.com/office/officeart/2005/8/layout/vList2"/>
    <dgm:cxn modelId="{638EFED8-E809-4F9A-A8F1-875A63A66FB8}" type="presOf" srcId="{A4782260-2E4B-493B-B0E5-BF1ECCB222AC}" destId="{9FD56390-7794-462E-9E02-361E9CFEE041}" srcOrd="0" destOrd="0" presId="urn:microsoft.com/office/officeart/2005/8/layout/vList2"/>
    <dgm:cxn modelId="{B42EA5E6-8117-44E1-8516-DA3A5B896732}" srcId="{82D91978-9369-4D34-AA86-DFB0AF3E9E94}" destId="{4338FAC0-10BE-42FF-9B44-869992C5CD30}" srcOrd="1" destOrd="0" parTransId="{C37062F7-C551-43B0-984B-E9F1F8DB1DC7}" sibTransId="{FC51F31E-69C6-4B26-8FFE-005D7D9D8E86}"/>
    <dgm:cxn modelId="{20377DF2-14BF-40DC-B2AC-333AB0FDF2B5}" srcId="{3D0D2C94-2D51-4E21-82FE-0A7D575AFBDB}" destId="{7D84E773-F3C3-46E0-8B64-B4831AE78126}" srcOrd="0" destOrd="0" parTransId="{FCE73287-C12F-4521-AD54-C1203636872E}" sibTransId="{5EE15F60-34D8-4E68-B7EB-651EA865B5E3}"/>
    <dgm:cxn modelId="{5FDF34FC-9D4F-4EC3-B101-D00829FD92AC}" srcId="{3D0D2C94-2D51-4E21-82FE-0A7D575AFBDB}" destId="{DBF12C7E-41D1-4DC7-960A-7445A3309CFB}" srcOrd="3" destOrd="0" parTransId="{2C97F7A1-A188-4AF7-9539-41A35E7D724A}" sibTransId="{B2784440-D652-4544-BB5C-1EE9FB5ACA79}"/>
    <dgm:cxn modelId="{3AAD26B7-FF4D-48C1-85B9-AC954655D24D}" type="presParOf" srcId="{68123428-6621-4AA4-B7CB-66483FEB085C}" destId="{9FD56390-7794-462E-9E02-361E9CFEE041}" srcOrd="0" destOrd="0" presId="urn:microsoft.com/office/officeart/2005/8/layout/vList2"/>
    <dgm:cxn modelId="{74C03EC2-A55B-4CB7-B524-90B832E52A48}" type="presParOf" srcId="{68123428-6621-4AA4-B7CB-66483FEB085C}" destId="{D736ACAE-9CE5-4BF1-B1A8-1D14A5427B20}" srcOrd="1" destOrd="0" presId="urn:microsoft.com/office/officeart/2005/8/layout/vList2"/>
    <dgm:cxn modelId="{84EFFDE5-95A8-49C5-83FD-CDFD90D34D70}" type="presParOf" srcId="{68123428-6621-4AA4-B7CB-66483FEB085C}" destId="{E26DC932-A178-49DD-9F7C-A2B773962782}" srcOrd="2" destOrd="0" presId="urn:microsoft.com/office/officeart/2005/8/layout/vList2"/>
    <dgm:cxn modelId="{C51C6B53-EC7B-46C2-8945-430162A15379}" type="presParOf" srcId="{68123428-6621-4AA4-B7CB-66483FEB085C}" destId="{535323A1-3835-4085-A214-5127B803FB09}" srcOrd="3" destOrd="0" presId="urn:microsoft.com/office/officeart/2005/8/layout/vList2"/>
    <dgm:cxn modelId="{195A7AF3-B226-4C38-B00E-1100A078DBE9}" type="presParOf" srcId="{68123428-6621-4AA4-B7CB-66483FEB085C}" destId="{E01287D7-FF73-4D5D-BAFD-89E4378D88F0}" srcOrd="4" destOrd="0" presId="urn:microsoft.com/office/officeart/2005/8/layout/vList2"/>
    <dgm:cxn modelId="{8C45F97C-445F-437F-9170-A11E72C851D0}" type="presParOf" srcId="{68123428-6621-4AA4-B7CB-66483FEB085C}" destId="{8BF77C32-0F07-432E-B681-7D3A6690AE37}" srcOrd="5" destOrd="0" presId="urn:microsoft.com/office/officeart/2005/8/layout/vList2"/>
    <dgm:cxn modelId="{2351A14D-3439-4151-BDAC-0B5238F2661E}" type="presParOf" srcId="{68123428-6621-4AA4-B7CB-66483FEB085C}" destId="{144BB715-CFDA-4242-898C-A60D4B869EDC}" srcOrd="6" destOrd="0" presId="urn:microsoft.com/office/officeart/2005/8/layout/vList2"/>
    <dgm:cxn modelId="{3C19C9BB-7E5F-475A-839A-747B734DC074}" type="presParOf" srcId="{68123428-6621-4AA4-B7CB-66483FEB085C}" destId="{F36D7D29-FEBA-4BDB-A830-72BA8D466F9D}" srcOrd="7" destOrd="0" presId="urn:microsoft.com/office/officeart/2005/8/layout/vList2"/>
    <dgm:cxn modelId="{B4DEC5A4-D35F-4745-BE47-F1B5C33E8B81}" type="presParOf" srcId="{68123428-6621-4AA4-B7CB-66483FEB085C}" destId="{AC4FDA1C-6044-4AC0-8296-F9A98D28075B}" srcOrd="8" destOrd="0" presId="urn:microsoft.com/office/officeart/2005/8/layout/vList2"/>
    <dgm:cxn modelId="{D3B5DA99-9665-4E2F-93D9-D58AEAB2370C}" type="presParOf" srcId="{68123428-6621-4AA4-B7CB-66483FEB085C}" destId="{3C74E9B6-C60E-48F7-AB9C-004EA24A3801}" srcOrd="9" destOrd="0" presId="urn:microsoft.com/office/officeart/2005/8/layout/vList2"/>
    <dgm:cxn modelId="{437DAEB7-B3E6-4B5A-A632-E93AE9774522}" type="presParOf" srcId="{68123428-6621-4AA4-B7CB-66483FEB085C}" destId="{423D16A5-C49B-44EB-82E9-0B1AAFF93ADE}" srcOrd="10" destOrd="0" presId="urn:microsoft.com/office/officeart/2005/8/layout/vList2"/>
    <dgm:cxn modelId="{FC293531-5EC6-4B0D-938B-22ABDF892D47}" type="presParOf" srcId="{68123428-6621-4AA4-B7CB-66483FEB085C}" destId="{52CAE85A-B1E0-4EA2-8A4C-61C99884D5AE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D3DCD-8BCD-4068-AE06-599D55D84655}">
      <dsp:nvSpPr>
        <dsp:cNvPr id="0" name=""/>
        <dsp:cNvSpPr/>
      </dsp:nvSpPr>
      <dsp:spPr>
        <a:xfrm>
          <a:off x="0" y="1422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75FA0-DF82-4790-BCAF-FF896D6FCBB1}">
      <dsp:nvSpPr>
        <dsp:cNvPr id="0" name=""/>
        <dsp:cNvSpPr/>
      </dsp:nvSpPr>
      <dsp:spPr>
        <a:xfrm>
          <a:off x="0" y="1422"/>
          <a:ext cx="6992315" cy="242515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tx1"/>
              </a:solidFill>
            </a:rPr>
            <a:t>НА СЕГОДНЯШНИЙ ДЕНЬ </a:t>
          </a:r>
          <a:r>
            <a:rPr lang="ru-RU" sz="1050" b="1" kern="1200" dirty="0">
              <a:solidFill>
                <a:schemeClr val="tx1"/>
              </a:solidFill>
            </a:rPr>
            <a:t>ТЕХНИКУМ</a:t>
          </a:r>
          <a:r>
            <a:rPr lang="ru-RU" sz="1000" b="1" kern="1200" dirty="0">
              <a:solidFill>
                <a:schemeClr val="tx1"/>
              </a:solidFill>
            </a:rPr>
            <a:t> ОСУЩЕСТВЛЯЕТ ПОДГОТОВКУ СПЕЦИАЛИСТОВ ПО 11 СПЕЦИАЛЬНОСТЯМ:</a:t>
          </a:r>
        </a:p>
      </dsp:txBody>
      <dsp:txXfrm>
        <a:off x="0" y="1422"/>
        <a:ext cx="6992315" cy="242515"/>
      </dsp:txXfrm>
    </dsp:sp>
    <dsp:sp modelId="{6056A80C-FC6E-4EA0-80F9-180687DCA0F7}">
      <dsp:nvSpPr>
        <dsp:cNvPr id="0" name=""/>
        <dsp:cNvSpPr/>
      </dsp:nvSpPr>
      <dsp:spPr>
        <a:xfrm>
          <a:off x="0" y="243937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B4F49-7559-4175-B975-E4F3C8CE6476}">
      <dsp:nvSpPr>
        <dsp:cNvPr id="0" name=""/>
        <dsp:cNvSpPr/>
      </dsp:nvSpPr>
      <dsp:spPr>
        <a:xfrm>
          <a:off x="0" y="243937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- Разработка и эксплуатация нефтяных и газовых месторождений</a:t>
          </a:r>
        </a:p>
      </dsp:txBody>
      <dsp:txXfrm>
        <a:off x="0" y="243937"/>
        <a:ext cx="6992315" cy="242515"/>
      </dsp:txXfrm>
    </dsp:sp>
    <dsp:sp modelId="{38C3068B-0228-45EF-A2B6-FE77CFB2BF76}">
      <dsp:nvSpPr>
        <dsp:cNvPr id="0" name=""/>
        <dsp:cNvSpPr/>
      </dsp:nvSpPr>
      <dsp:spPr>
        <a:xfrm>
          <a:off x="0" y="486453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1D2FB-AFEC-48A7-BD6D-E33D2E2DCD3F}">
      <dsp:nvSpPr>
        <dsp:cNvPr id="0" name=""/>
        <dsp:cNvSpPr/>
      </dsp:nvSpPr>
      <dsp:spPr>
        <a:xfrm>
          <a:off x="0" y="486453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Бурение нефтяных и газовых скважин</a:t>
          </a:r>
        </a:p>
      </dsp:txBody>
      <dsp:txXfrm>
        <a:off x="0" y="486453"/>
        <a:ext cx="6992315" cy="242515"/>
      </dsp:txXfrm>
    </dsp:sp>
    <dsp:sp modelId="{01EA5C7D-2391-44B0-83C1-9969F85F617D}">
      <dsp:nvSpPr>
        <dsp:cNvPr id="0" name=""/>
        <dsp:cNvSpPr/>
      </dsp:nvSpPr>
      <dsp:spPr>
        <a:xfrm>
          <a:off x="0" y="728968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5C41-8CDB-41B4-89EC-F7749EBA44CF}">
      <dsp:nvSpPr>
        <dsp:cNvPr id="0" name=""/>
        <dsp:cNvSpPr/>
      </dsp:nvSpPr>
      <dsp:spPr>
        <a:xfrm>
          <a:off x="0" y="728968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Сооружение и эксплуатация </a:t>
          </a:r>
          <a:r>
            <a:rPr lang="ru-RU" sz="11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газонефтепроводов</a:t>
          </a: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 и </a:t>
          </a:r>
          <a:r>
            <a:rPr lang="ru-RU" sz="11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газонефтехранилищ</a:t>
          </a:r>
          <a:endParaRPr lang="ru-RU" sz="11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0" y="728968"/>
        <a:ext cx="6992315" cy="242515"/>
      </dsp:txXfrm>
    </dsp:sp>
    <dsp:sp modelId="{37F82E71-1FB1-462D-8652-7EBA5B6BE1DF}">
      <dsp:nvSpPr>
        <dsp:cNvPr id="0" name=""/>
        <dsp:cNvSpPr/>
      </dsp:nvSpPr>
      <dsp:spPr>
        <a:xfrm>
          <a:off x="0" y="971484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4F0CD-517C-452B-A00E-D6BCC74471DA}">
      <dsp:nvSpPr>
        <dsp:cNvPr id="0" name=""/>
        <dsp:cNvSpPr/>
      </dsp:nvSpPr>
      <dsp:spPr>
        <a:xfrm>
          <a:off x="0" y="971484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Прикладная геодезия</a:t>
          </a:r>
        </a:p>
      </dsp:txBody>
      <dsp:txXfrm>
        <a:off x="0" y="971484"/>
        <a:ext cx="6992315" cy="242515"/>
      </dsp:txXfrm>
    </dsp:sp>
    <dsp:sp modelId="{7D4880DB-7191-4A64-95EB-97107088F020}">
      <dsp:nvSpPr>
        <dsp:cNvPr id="0" name=""/>
        <dsp:cNvSpPr/>
      </dsp:nvSpPr>
      <dsp:spPr>
        <a:xfrm>
          <a:off x="0" y="1213999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0685F-D80D-41F8-AEE2-1E59678BABE5}">
      <dsp:nvSpPr>
        <dsp:cNvPr id="0" name=""/>
        <dsp:cNvSpPr/>
      </dsp:nvSpPr>
      <dsp:spPr>
        <a:xfrm>
          <a:off x="0" y="1213999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Геология и разведка нефтяных и газовых месторождений</a:t>
          </a:r>
        </a:p>
      </dsp:txBody>
      <dsp:txXfrm>
        <a:off x="0" y="1213999"/>
        <a:ext cx="6992315" cy="242515"/>
      </dsp:txXfrm>
    </dsp:sp>
    <dsp:sp modelId="{41160E12-7CBD-49CF-B4A7-8F56E6DE1C26}">
      <dsp:nvSpPr>
        <dsp:cNvPr id="0" name=""/>
        <dsp:cNvSpPr/>
      </dsp:nvSpPr>
      <dsp:spPr>
        <a:xfrm>
          <a:off x="0" y="1456515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7678D-BB36-4792-96ED-6FF4774BD19C}">
      <dsp:nvSpPr>
        <dsp:cNvPr id="0" name=""/>
        <dsp:cNvSpPr/>
      </dsp:nvSpPr>
      <dsp:spPr>
        <a:xfrm>
          <a:off x="0" y="1456515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Геофизические методы поисков и разведки месторождений полезных ископаемых</a:t>
          </a:r>
        </a:p>
      </dsp:txBody>
      <dsp:txXfrm>
        <a:off x="0" y="1456515"/>
        <a:ext cx="6992315" cy="242515"/>
      </dsp:txXfrm>
    </dsp:sp>
    <dsp:sp modelId="{ED8B90AA-E77C-49EE-8C35-682FA251EECB}">
      <dsp:nvSpPr>
        <dsp:cNvPr id="0" name=""/>
        <dsp:cNvSpPr/>
      </dsp:nvSpPr>
      <dsp:spPr>
        <a:xfrm>
          <a:off x="0" y="1699031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83255-754F-4338-ACC5-24FBBF19D1A5}">
      <dsp:nvSpPr>
        <dsp:cNvPr id="0" name=""/>
        <dsp:cNvSpPr/>
      </dsp:nvSpPr>
      <dsp:spPr>
        <a:xfrm>
          <a:off x="0" y="1699031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Автоматические системы управления</a:t>
          </a:r>
        </a:p>
      </dsp:txBody>
      <dsp:txXfrm>
        <a:off x="0" y="1699031"/>
        <a:ext cx="6992315" cy="242515"/>
      </dsp:txXfrm>
    </dsp:sp>
    <dsp:sp modelId="{0D753F7C-6614-491D-A102-9180B5DC0E7B}">
      <dsp:nvSpPr>
        <dsp:cNvPr id="0" name=""/>
        <dsp:cNvSpPr/>
      </dsp:nvSpPr>
      <dsp:spPr>
        <a:xfrm>
          <a:off x="0" y="1941546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9D8BF-1D7F-4DC6-9EDD-AC08E91E8E5A}">
      <dsp:nvSpPr>
        <dsp:cNvPr id="0" name=""/>
        <dsp:cNvSpPr/>
      </dsp:nvSpPr>
      <dsp:spPr>
        <a:xfrm>
          <a:off x="0" y="1941546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Монтаж, техническое обслуживание и ремонт промышленного оборудования (по отраслям)</a:t>
          </a:r>
        </a:p>
      </dsp:txBody>
      <dsp:txXfrm>
        <a:off x="0" y="1941546"/>
        <a:ext cx="6992315" cy="242515"/>
      </dsp:txXfrm>
    </dsp:sp>
    <dsp:sp modelId="{F11A21B4-2110-4A07-9D88-0C7A31166CB0}">
      <dsp:nvSpPr>
        <dsp:cNvPr id="0" name=""/>
        <dsp:cNvSpPr/>
      </dsp:nvSpPr>
      <dsp:spPr>
        <a:xfrm>
          <a:off x="0" y="2184062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6DA39-C3D7-4760-9AB5-62939ED24271}">
      <dsp:nvSpPr>
        <dsp:cNvPr id="0" name=""/>
        <dsp:cNvSpPr/>
      </dsp:nvSpPr>
      <dsp:spPr>
        <a:xfrm>
          <a:off x="0" y="2184062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Техническая эксплуатация и обслуживание электрического и электромеханического оборудования </a:t>
          </a:r>
        </a:p>
      </dsp:txBody>
      <dsp:txXfrm>
        <a:off x="0" y="2184062"/>
        <a:ext cx="6992315" cy="242515"/>
      </dsp:txXfrm>
    </dsp:sp>
    <dsp:sp modelId="{1722EAEC-5C67-4287-94AE-68A3BB3D42D8}">
      <dsp:nvSpPr>
        <dsp:cNvPr id="0" name=""/>
        <dsp:cNvSpPr/>
      </dsp:nvSpPr>
      <dsp:spPr>
        <a:xfrm>
          <a:off x="0" y="2426577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C3A2B-CC8D-4347-85FF-848D74E285C3}">
      <dsp:nvSpPr>
        <dsp:cNvPr id="0" name=""/>
        <dsp:cNvSpPr/>
      </dsp:nvSpPr>
      <dsp:spPr>
        <a:xfrm>
          <a:off x="0" y="2426577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Информационные системы и программирование</a:t>
          </a:r>
        </a:p>
      </dsp:txBody>
      <dsp:txXfrm>
        <a:off x="0" y="2426577"/>
        <a:ext cx="6992315" cy="242515"/>
      </dsp:txXfrm>
    </dsp:sp>
    <dsp:sp modelId="{C875C6AC-933A-4195-8A57-1A6C5560BAFD}">
      <dsp:nvSpPr>
        <dsp:cNvPr id="0" name=""/>
        <dsp:cNvSpPr/>
      </dsp:nvSpPr>
      <dsp:spPr>
        <a:xfrm>
          <a:off x="0" y="2669093"/>
          <a:ext cx="69923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FFB11-7490-4772-8E26-8C6BB454D073}">
      <dsp:nvSpPr>
        <dsp:cNvPr id="0" name=""/>
        <dsp:cNvSpPr/>
      </dsp:nvSpPr>
      <dsp:spPr>
        <a:xfrm>
          <a:off x="0" y="2669093"/>
          <a:ext cx="6992315" cy="24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rebuchet MS" panose="020B0603020202020204"/>
              <a:ea typeface="+mn-ea"/>
              <a:cs typeface="+mn-cs"/>
            </a:rPr>
            <a:t>- Экономика и бухгалтерский учет (по отраслям)</a:t>
          </a:r>
        </a:p>
      </dsp:txBody>
      <dsp:txXfrm>
        <a:off x="0" y="2669093"/>
        <a:ext cx="6992315" cy="2425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34753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961" y="50714"/>
        <a:ext cx="5202713" cy="295038"/>
      </dsp:txXfrm>
    </dsp:sp>
    <dsp:sp modelId="{D736ACAE-9CE5-4BF1-B1A8-1D14A5427B20}">
      <dsp:nvSpPr>
        <dsp:cNvPr id="0" name=""/>
        <dsp:cNvSpPr/>
      </dsp:nvSpPr>
      <dsp:spPr>
        <a:xfrm>
          <a:off x="41034" y="361713"/>
          <a:ext cx="5152567" cy="336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effectLst/>
            </a:rPr>
            <a:t>Техник-геофизик</a:t>
          </a:r>
          <a:endParaRPr lang="ru-RU" sz="1400" kern="1200" dirty="0"/>
        </a:p>
      </dsp:txBody>
      <dsp:txXfrm>
        <a:off x="41034" y="361713"/>
        <a:ext cx="5152567" cy="336227"/>
      </dsp:txXfrm>
    </dsp:sp>
    <dsp:sp modelId="{E26DC932-A178-49DD-9F7C-A2B773962782}">
      <dsp:nvSpPr>
        <dsp:cNvPr id="0" name=""/>
        <dsp:cNvSpPr/>
      </dsp:nvSpPr>
      <dsp:spPr>
        <a:xfrm>
          <a:off x="0" y="697941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961" y="713902"/>
        <a:ext cx="5202713" cy="295038"/>
      </dsp:txXfrm>
    </dsp:sp>
    <dsp:sp modelId="{535323A1-3835-4085-A214-5127B803FB09}">
      <dsp:nvSpPr>
        <dsp:cNvPr id="0" name=""/>
        <dsp:cNvSpPr/>
      </dsp:nvSpPr>
      <dsp:spPr>
        <a:xfrm>
          <a:off x="242440" y="1024901"/>
          <a:ext cx="4749754" cy="449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1024901"/>
        <a:ext cx="4749754" cy="449620"/>
      </dsp:txXfrm>
    </dsp:sp>
    <dsp:sp modelId="{E01287D7-FF73-4D5D-BAFD-89E4378D88F0}">
      <dsp:nvSpPr>
        <dsp:cNvPr id="0" name=""/>
        <dsp:cNvSpPr/>
      </dsp:nvSpPr>
      <dsp:spPr>
        <a:xfrm>
          <a:off x="0" y="1474521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961" y="1490482"/>
        <a:ext cx="5202713" cy="295038"/>
      </dsp:txXfrm>
    </dsp:sp>
    <dsp:sp modelId="{8BF77C32-0F07-432E-B681-7D3A6690AE37}">
      <dsp:nvSpPr>
        <dsp:cNvPr id="0" name=""/>
        <dsp:cNvSpPr/>
      </dsp:nvSpPr>
      <dsp:spPr>
        <a:xfrm>
          <a:off x="0" y="1801482"/>
          <a:ext cx="5234635" cy="232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801482"/>
        <a:ext cx="5234635" cy="232082"/>
      </dsp:txXfrm>
    </dsp:sp>
    <dsp:sp modelId="{1FA95E59-D95E-40C8-874E-EA9A70490A56}">
      <dsp:nvSpPr>
        <dsp:cNvPr id="0" name=""/>
        <dsp:cNvSpPr/>
      </dsp:nvSpPr>
      <dsp:spPr>
        <a:xfrm>
          <a:off x="0" y="2033564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sp:txBody>
      <dsp:txXfrm>
        <a:off x="15961" y="2049525"/>
        <a:ext cx="5202713" cy="295038"/>
      </dsp:txXfrm>
    </dsp:sp>
    <dsp:sp modelId="{7317CB92-23ED-472C-9A8D-8DA11B4A1422}">
      <dsp:nvSpPr>
        <dsp:cNvPr id="0" name=""/>
        <dsp:cNvSpPr/>
      </dsp:nvSpPr>
      <dsp:spPr>
        <a:xfrm>
          <a:off x="0" y="2360525"/>
          <a:ext cx="5234635" cy="45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sp:txBody>
      <dsp:txXfrm>
        <a:off x="0" y="2360525"/>
        <a:ext cx="5234635" cy="454510"/>
      </dsp:txXfrm>
    </dsp:sp>
    <dsp:sp modelId="{144BB715-CFDA-4242-898C-A60D4B869EDC}">
      <dsp:nvSpPr>
        <dsp:cNvPr id="0" name=""/>
        <dsp:cNvSpPr/>
      </dsp:nvSpPr>
      <dsp:spPr>
        <a:xfrm>
          <a:off x="0" y="2840855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961" y="2856816"/>
        <a:ext cx="5202713" cy="295038"/>
      </dsp:txXfrm>
    </dsp:sp>
    <dsp:sp modelId="{F36D7D29-FEBA-4BDB-A830-72BA8D466F9D}">
      <dsp:nvSpPr>
        <dsp:cNvPr id="0" name=""/>
        <dsp:cNvSpPr/>
      </dsp:nvSpPr>
      <dsp:spPr>
        <a:xfrm>
          <a:off x="0" y="3141996"/>
          <a:ext cx="5234635" cy="52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82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3141996"/>
        <a:ext cx="5234635" cy="521764"/>
      </dsp:txXfrm>
    </dsp:sp>
    <dsp:sp modelId="{AC4FDA1C-6044-4AC0-8296-F9A98D28075B}">
      <dsp:nvSpPr>
        <dsp:cNvPr id="0" name=""/>
        <dsp:cNvSpPr/>
      </dsp:nvSpPr>
      <dsp:spPr>
        <a:xfrm>
          <a:off x="0" y="3663760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961" y="3679721"/>
        <a:ext cx="5202713" cy="295038"/>
      </dsp:txXfrm>
    </dsp:sp>
    <dsp:sp modelId="{3C74E9B6-C60E-48F7-AB9C-004EA24A3801}">
      <dsp:nvSpPr>
        <dsp:cNvPr id="0" name=""/>
        <dsp:cNvSpPr/>
      </dsp:nvSpPr>
      <dsp:spPr>
        <a:xfrm>
          <a:off x="14062" y="3990721"/>
          <a:ext cx="5206511" cy="319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53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 dirty="0"/>
            <a:t>Рабочий на геофизических работах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4062" y="3990721"/>
        <a:ext cx="5206511" cy="319775"/>
      </dsp:txXfrm>
    </dsp:sp>
    <dsp:sp modelId="{423D16A5-C49B-44EB-82E9-0B1AAFF93ADE}">
      <dsp:nvSpPr>
        <dsp:cNvPr id="0" name=""/>
        <dsp:cNvSpPr/>
      </dsp:nvSpPr>
      <dsp:spPr>
        <a:xfrm>
          <a:off x="0" y="4297436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961" y="4313397"/>
        <a:ext cx="5202713" cy="295038"/>
      </dsp:txXfrm>
    </dsp:sp>
    <dsp:sp modelId="{52CAE85A-B1E0-4EA2-8A4C-61C99884D5AE}">
      <dsp:nvSpPr>
        <dsp:cNvPr id="0" name=""/>
        <dsp:cNvSpPr/>
      </dsp:nvSpPr>
      <dsp:spPr>
        <a:xfrm>
          <a:off x="0" y="4637457"/>
          <a:ext cx="5234635" cy="971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1200" i="1" kern="1200" dirty="0"/>
            <a:t>1. «Прайм»</a:t>
          </a:r>
          <a:endParaRPr lang="ru-RU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1200" i="1" kern="1200" dirty="0"/>
            <a:t>2. Автоматизированное проектирование в системе «КОМПАС-3</a:t>
          </a:r>
          <a:r>
            <a:rPr lang="en-US" sz="1200" i="1" kern="1200" dirty="0"/>
            <a:t>D</a:t>
          </a:r>
          <a:r>
            <a:rPr lang="ru-RU" sz="1200" i="1" kern="1200" dirty="0"/>
            <a:t>»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1200" i="1" kern="1200"/>
            <a:t>3.Секретарь-делопроизводитель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1200" i="1" kern="1200"/>
            <a:t>4. Машинист каротажной станции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1200" i="1" kern="1200" dirty="0"/>
            <a:t>5. Оператор по исследованию скважин</a:t>
          </a:r>
          <a:endParaRPr lang="ru-RU" sz="1200" kern="1200" dirty="0"/>
        </a:p>
      </dsp:txBody>
      <dsp:txXfrm>
        <a:off x="0" y="4637457"/>
        <a:ext cx="5234635" cy="971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3173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7439" y="20612"/>
        <a:ext cx="5115857" cy="322355"/>
      </dsp:txXfrm>
    </dsp:sp>
    <dsp:sp modelId="{D736ACAE-9CE5-4BF1-B1A8-1D14A5427B20}">
      <dsp:nvSpPr>
        <dsp:cNvPr id="0" name=""/>
        <dsp:cNvSpPr/>
      </dsp:nvSpPr>
      <dsp:spPr>
        <a:xfrm>
          <a:off x="40376" y="360406"/>
          <a:ext cx="5069981" cy="250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24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Техник </a:t>
          </a:r>
        </a:p>
      </dsp:txBody>
      <dsp:txXfrm>
        <a:off x="40376" y="360406"/>
        <a:ext cx="5069981" cy="250116"/>
      </dsp:txXfrm>
    </dsp:sp>
    <dsp:sp modelId="{E26DC932-A178-49DD-9F7C-A2B773962782}">
      <dsp:nvSpPr>
        <dsp:cNvPr id="0" name=""/>
        <dsp:cNvSpPr/>
      </dsp:nvSpPr>
      <dsp:spPr>
        <a:xfrm>
          <a:off x="0" y="610523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7439" y="627962"/>
        <a:ext cx="5115857" cy="322355"/>
      </dsp:txXfrm>
    </dsp:sp>
    <dsp:sp modelId="{535323A1-3835-4085-A214-5127B803FB09}">
      <dsp:nvSpPr>
        <dsp:cNvPr id="0" name=""/>
        <dsp:cNvSpPr/>
      </dsp:nvSpPr>
      <dsp:spPr>
        <a:xfrm>
          <a:off x="9160" y="967756"/>
          <a:ext cx="5132414" cy="485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4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9160" y="967756"/>
        <a:ext cx="5132414" cy="485121"/>
      </dsp:txXfrm>
    </dsp:sp>
    <dsp:sp modelId="{E01287D7-FF73-4D5D-BAFD-89E4378D88F0}">
      <dsp:nvSpPr>
        <dsp:cNvPr id="0" name=""/>
        <dsp:cNvSpPr/>
      </dsp:nvSpPr>
      <dsp:spPr>
        <a:xfrm>
          <a:off x="0" y="1452878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7439" y="1470317"/>
        <a:ext cx="5115857" cy="322355"/>
      </dsp:txXfrm>
    </dsp:sp>
    <dsp:sp modelId="{8BF77C32-0F07-432E-B681-7D3A6690AE37}">
      <dsp:nvSpPr>
        <dsp:cNvPr id="0" name=""/>
        <dsp:cNvSpPr/>
      </dsp:nvSpPr>
      <dsp:spPr>
        <a:xfrm>
          <a:off x="0" y="1810112"/>
          <a:ext cx="5150735" cy="367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3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810112"/>
        <a:ext cx="5150735" cy="367054"/>
      </dsp:txXfrm>
    </dsp:sp>
    <dsp:sp modelId="{144BB715-CFDA-4242-898C-A60D4B869EDC}">
      <dsp:nvSpPr>
        <dsp:cNvPr id="0" name=""/>
        <dsp:cNvSpPr/>
      </dsp:nvSpPr>
      <dsp:spPr>
        <a:xfrm>
          <a:off x="0" y="2199634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7439" y="2217073"/>
        <a:ext cx="5115857" cy="322355"/>
      </dsp:txXfrm>
    </dsp:sp>
    <dsp:sp modelId="{F36D7D29-FEBA-4BDB-A830-72BA8D466F9D}">
      <dsp:nvSpPr>
        <dsp:cNvPr id="0" name=""/>
        <dsp:cNvSpPr/>
      </dsp:nvSpPr>
      <dsp:spPr>
        <a:xfrm>
          <a:off x="0" y="2534400"/>
          <a:ext cx="5150735" cy="648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21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2534400"/>
        <a:ext cx="5150735" cy="648292"/>
      </dsp:txXfrm>
    </dsp:sp>
    <dsp:sp modelId="{AC4FDA1C-6044-4AC0-8296-F9A98D28075B}">
      <dsp:nvSpPr>
        <dsp:cNvPr id="0" name=""/>
        <dsp:cNvSpPr/>
      </dsp:nvSpPr>
      <dsp:spPr>
        <a:xfrm>
          <a:off x="0" y="3182692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7439" y="3200131"/>
        <a:ext cx="5115857" cy="322355"/>
      </dsp:txXfrm>
    </dsp:sp>
    <dsp:sp modelId="{3C74E9B6-C60E-48F7-AB9C-004EA24A3801}">
      <dsp:nvSpPr>
        <dsp:cNvPr id="0" name=""/>
        <dsp:cNvSpPr/>
      </dsp:nvSpPr>
      <dsp:spPr>
        <a:xfrm>
          <a:off x="13836" y="3539925"/>
          <a:ext cx="5123061" cy="276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09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1" kern="1200" dirty="0"/>
            <a:t>Слесарь КИП и А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3836" y="3539925"/>
        <a:ext cx="5123061" cy="276452"/>
      </dsp:txXfrm>
    </dsp:sp>
    <dsp:sp modelId="{423D16A5-C49B-44EB-82E9-0B1AAFF93ADE}">
      <dsp:nvSpPr>
        <dsp:cNvPr id="0" name=""/>
        <dsp:cNvSpPr/>
      </dsp:nvSpPr>
      <dsp:spPr>
        <a:xfrm>
          <a:off x="0" y="3806869"/>
          <a:ext cx="5150735" cy="357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7439" y="3824308"/>
        <a:ext cx="5115857" cy="322355"/>
      </dsp:txXfrm>
    </dsp:sp>
    <dsp:sp modelId="{52CAE85A-B1E0-4EA2-8A4C-61C99884D5AE}">
      <dsp:nvSpPr>
        <dsp:cNvPr id="0" name=""/>
        <dsp:cNvSpPr/>
      </dsp:nvSpPr>
      <dsp:spPr>
        <a:xfrm>
          <a:off x="0" y="4173611"/>
          <a:ext cx="5150735" cy="1327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36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 dirty="0"/>
            <a:t>1. Электромонтер по ремонту и обслуживанию электрооборудования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/>
            <a:t>2. Оператор ЭВМ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/>
            <a:t>3. Наладчик КИП и 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 dirty="0"/>
            <a:t>4. Автоматизированное проектирование в системе «</a:t>
          </a:r>
          <a:r>
            <a:rPr lang="ru-RU" sz="1200" i="1" kern="1200" dirty="0" err="1"/>
            <a:t>AutoCAD</a:t>
          </a:r>
          <a:r>
            <a:rPr lang="ru-RU" sz="1200" i="1" kern="1200" dirty="0"/>
            <a:t>»</a:t>
          </a:r>
          <a:endParaRPr lang="ru-RU" sz="1200" kern="1200" dirty="0"/>
        </a:p>
      </dsp:txBody>
      <dsp:txXfrm>
        <a:off x="0" y="4173611"/>
        <a:ext cx="5150735" cy="132775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4534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9249" y="23783"/>
        <a:ext cx="5112237" cy="355820"/>
      </dsp:txXfrm>
    </dsp:sp>
    <dsp:sp modelId="{D736ACAE-9CE5-4BF1-B1A8-1D14A5427B20}">
      <dsp:nvSpPr>
        <dsp:cNvPr id="0" name=""/>
        <dsp:cNvSpPr/>
      </dsp:nvSpPr>
      <dsp:spPr>
        <a:xfrm>
          <a:off x="40376" y="398852"/>
          <a:ext cx="5069981" cy="276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24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Бухгалтер </a:t>
          </a:r>
        </a:p>
      </dsp:txBody>
      <dsp:txXfrm>
        <a:off x="40376" y="398852"/>
        <a:ext cx="5069981" cy="276081"/>
      </dsp:txXfrm>
    </dsp:sp>
    <dsp:sp modelId="{E26DC932-A178-49DD-9F7C-A2B773962782}">
      <dsp:nvSpPr>
        <dsp:cNvPr id="0" name=""/>
        <dsp:cNvSpPr/>
      </dsp:nvSpPr>
      <dsp:spPr>
        <a:xfrm>
          <a:off x="0" y="674933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9249" y="694182"/>
        <a:ext cx="5112237" cy="355820"/>
      </dsp:txXfrm>
    </dsp:sp>
    <dsp:sp modelId="{535323A1-3835-4085-A214-5127B803FB09}">
      <dsp:nvSpPr>
        <dsp:cNvPr id="0" name=""/>
        <dsp:cNvSpPr/>
      </dsp:nvSpPr>
      <dsp:spPr>
        <a:xfrm>
          <a:off x="9160" y="1069251"/>
          <a:ext cx="5132414" cy="535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4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9160" y="1069251"/>
        <a:ext cx="5132414" cy="535482"/>
      </dsp:txXfrm>
    </dsp:sp>
    <dsp:sp modelId="{E01287D7-FF73-4D5D-BAFD-89E4378D88F0}">
      <dsp:nvSpPr>
        <dsp:cNvPr id="0" name=""/>
        <dsp:cNvSpPr/>
      </dsp:nvSpPr>
      <dsp:spPr>
        <a:xfrm>
          <a:off x="0" y="1604734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9249" y="1623983"/>
        <a:ext cx="5112237" cy="355820"/>
      </dsp:txXfrm>
    </dsp:sp>
    <dsp:sp modelId="{8BF77C32-0F07-432E-B681-7D3A6690AE37}">
      <dsp:nvSpPr>
        <dsp:cNvPr id="0" name=""/>
        <dsp:cNvSpPr/>
      </dsp:nvSpPr>
      <dsp:spPr>
        <a:xfrm>
          <a:off x="0" y="1999052"/>
          <a:ext cx="5150735" cy="405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3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2 г.10 м.</a:t>
          </a:r>
        </a:p>
      </dsp:txBody>
      <dsp:txXfrm>
        <a:off x="0" y="1999052"/>
        <a:ext cx="5150735" cy="405158"/>
      </dsp:txXfrm>
    </dsp:sp>
    <dsp:sp modelId="{144BB715-CFDA-4242-898C-A60D4B869EDC}">
      <dsp:nvSpPr>
        <dsp:cNvPr id="0" name=""/>
        <dsp:cNvSpPr/>
      </dsp:nvSpPr>
      <dsp:spPr>
        <a:xfrm>
          <a:off x="0" y="2429011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9249" y="2448260"/>
        <a:ext cx="5112237" cy="355820"/>
      </dsp:txXfrm>
    </dsp:sp>
    <dsp:sp modelId="{F36D7D29-FEBA-4BDB-A830-72BA8D466F9D}">
      <dsp:nvSpPr>
        <dsp:cNvPr id="0" name=""/>
        <dsp:cNvSpPr/>
      </dsp:nvSpPr>
      <dsp:spPr>
        <a:xfrm>
          <a:off x="0" y="2798529"/>
          <a:ext cx="5150735" cy="715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21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2798529"/>
        <a:ext cx="5150735" cy="715591"/>
      </dsp:txXfrm>
    </dsp:sp>
    <dsp:sp modelId="{AC4FDA1C-6044-4AC0-8296-F9A98D28075B}">
      <dsp:nvSpPr>
        <dsp:cNvPr id="0" name=""/>
        <dsp:cNvSpPr/>
      </dsp:nvSpPr>
      <dsp:spPr>
        <a:xfrm>
          <a:off x="0" y="3514120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9249" y="3533369"/>
        <a:ext cx="5112237" cy="355820"/>
      </dsp:txXfrm>
    </dsp:sp>
    <dsp:sp modelId="{3C74E9B6-C60E-48F7-AB9C-004EA24A3801}">
      <dsp:nvSpPr>
        <dsp:cNvPr id="0" name=""/>
        <dsp:cNvSpPr/>
      </dsp:nvSpPr>
      <dsp:spPr>
        <a:xfrm>
          <a:off x="13836" y="3908439"/>
          <a:ext cx="5123061" cy="305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09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1" kern="1200" dirty="0"/>
            <a:t>Кассир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3836" y="3908439"/>
        <a:ext cx="5123061" cy="305151"/>
      </dsp:txXfrm>
    </dsp:sp>
    <dsp:sp modelId="{423D16A5-C49B-44EB-82E9-0B1AAFF93ADE}">
      <dsp:nvSpPr>
        <dsp:cNvPr id="0" name=""/>
        <dsp:cNvSpPr/>
      </dsp:nvSpPr>
      <dsp:spPr>
        <a:xfrm>
          <a:off x="0" y="4207201"/>
          <a:ext cx="5150735" cy="394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9249" y="4226450"/>
        <a:ext cx="5112237" cy="355820"/>
      </dsp:txXfrm>
    </dsp:sp>
    <dsp:sp modelId="{52CAE85A-B1E0-4EA2-8A4C-61C99884D5AE}">
      <dsp:nvSpPr>
        <dsp:cNvPr id="0" name=""/>
        <dsp:cNvSpPr/>
      </dsp:nvSpPr>
      <dsp:spPr>
        <a:xfrm>
          <a:off x="0" y="4607908"/>
          <a:ext cx="5150735" cy="892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36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 dirty="0"/>
            <a:t>1. Оператор ЭВМ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/>
            <a:t>2. 1:С Бухгалтерия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None/>
          </a:pPr>
          <a:r>
            <a:rPr lang="ru-RU" sz="1200" i="1" kern="1200" dirty="0"/>
            <a:t>3.Секретарь-делопроизводитель</a:t>
          </a:r>
        </a:p>
      </dsp:txBody>
      <dsp:txXfrm>
        <a:off x="0" y="4607908"/>
        <a:ext cx="5150735" cy="8921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EA41A-040A-4F19-ACB7-0290C39A7E33}">
      <dsp:nvSpPr>
        <dsp:cNvPr id="0" name=""/>
        <dsp:cNvSpPr/>
      </dsp:nvSpPr>
      <dsp:spPr>
        <a:xfrm>
          <a:off x="83566" y="1064"/>
          <a:ext cx="2588787" cy="682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«Администрирование баз данных»</a:t>
          </a:r>
        </a:p>
      </dsp:txBody>
      <dsp:txXfrm>
        <a:off x="83566" y="1064"/>
        <a:ext cx="2588787" cy="682022"/>
      </dsp:txXfrm>
    </dsp:sp>
    <dsp:sp modelId="{8A5264FF-1CD8-4D13-AC74-F3188E16DB81}">
      <dsp:nvSpPr>
        <dsp:cNvPr id="0" name=""/>
        <dsp:cNvSpPr/>
      </dsp:nvSpPr>
      <dsp:spPr>
        <a:xfrm>
          <a:off x="3204456" y="1064"/>
          <a:ext cx="2509968" cy="682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«Веб-дизайн»</a:t>
          </a:r>
        </a:p>
      </dsp:txBody>
      <dsp:txXfrm>
        <a:off x="3204456" y="1064"/>
        <a:ext cx="2509968" cy="682022"/>
      </dsp:txXfrm>
    </dsp:sp>
    <dsp:sp modelId="{8065DFF7-250F-4D07-8AAE-96021CB2C3FA}">
      <dsp:nvSpPr>
        <dsp:cNvPr id="0" name=""/>
        <dsp:cNvSpPr/>
      </dsp:nvSpPr>
      <dsp:spPr>
        <a:xfrm>
          <a:off x="6090317" y="0"/>
          <a:ext cx="2829109" cy="682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</a:rPr>
            <a:t>«Мастер ОЦИ»</a:t>
          </a:r>
        </a:p>
      </dsp:txBody>
      <dsp:txXfrm>
        <a:off x="6090317" y="0"/>
        <a:ext cx="2829109" cy="6820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21715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6449" y="38164"/>
        <a:ext cx="5201737" cy="304062"/>
      </dsp:txXfrm>
    </dsp:sp>
    <dsp:sp modelId="{D736ACAE-9CE5-4BF1-B1A8-1D14A5427B20}">
      <dsp:nvSpPr>
        <dsp:cNvPr id="0" name=""/>
        <dsp:cNvSpPr/>
      </dsp:nvSpPr>
      <dsp:spPr>
        <a:xfrm>
          <a:off x="20598" y="358675"/>
          <a:ext cx="5193439" cy="451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effectLst/>
            </a:rPr>
            <a:t>Специалист по информационным системам</a:t>
          </a:r>
          <a:endParaRPr lang="ru-RU" sz="1400" kern="1200" dirty="0"/>
        </a:p>
      </dsp:txBody>
      <dsp:txXfrm>
        <a:off x="20598" y="358675"/>
        <a:ext cx="5193439" cy="451269"/>
      </dsp:txXfrm>
    </dsp:sp>
    <dsp:sp modelId="{E26DC932-A178-49DD-9F7C-A2B773962782}">
      <dsp:nvSpPr>
        <dsp:cNvPr id="0" name=""/>
        <dsp:cNvSpPr/>
      </dsp:nvSpPr>
      <dsp:spPr>
        <a:xfrm>
          <a:off x="0" y="809945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6449" y="826394"/>
        <a:ext cx="5201737" cy="304062"/>
      </dsp:txXfrm>
    </dsp:sp>
    <dsp:sp modelId="{535323A1-3835-4085-A214-5127B803FB09}">
      <dsp:nvSpPr>
        <dsp:cNvPr id="0" name=""/>
        <dsp:cNvSpPr/>
      </dsp:nvSpPr>
      <dsp:spPr>
        <a:xfrm>
          <a:off x="124165" y="1146905"/>
          <a:ext cx="4986304" cy="451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124165" y="1146905"/>
        <a:ext cx="4986304" cy="451523"/>
      </dsp:txXfrm>
    </dsp:sp>
    <dsp:sp modelId="{E01287D7-FF73-4D5D-BAFD-89E4378D88F0}">
      <dsp:nvSpPr>
        <dsp:cNvPr id="0" name=""/>
        <dsp:cNvSpPr/>
      </dsp:nvSpPr>
      <dsp:spPr>
        <a:xfrm>
          <a:off x="0" y="1598428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6449" y="1614877"/>
        <a:ext cx="5201737" cy="304062"/>
      </dsp:txXfrm>
    </dsp:sp>
    <dsp:sp modelId="{8BF77C32-0F07-432E-B681-7D3A6690AE37}">
      <dsp:nvSpPr>
        <dsp:cNvPr id="0" name=""/>
        <dsp:cNvSpPr/>
      </dsp:nvSpPr>
      <dsp:spPr>
        <a:xfrm>
          <a:off x="0" y="1935388"/>
          <a:ext cx="5234635" cy="31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935388"/>
        <a:ext cx="5234635" cy="311490"/>
      </dsp:txXfrm>
    </dsp:sp>
    <dsp:sp modelId="{144BB715-CFDA-4242-898C-A60D4B869EDC}">
      <dsp:nvSpPr>
        <dsp:cNvPr id="0" name=""/>
        <dsp:cNvSpPr/>
      </dsp:nvSpPr>
      <dsp:spPr>
        <a:xfrm>
          <a:off x="0" y="2277630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6449" y="2294079"/>
        <a:ext cx="5201737" cy="304062"/>
      </dsp:txXfrm>
    </dsp:sp>
    <dsp:sp modelId="{F36D7D29-FEBA-4BDB-A830-72BA8D466F9D}">
      <dsp:nvSpPr>
        <dsp:cNvPr id="0" name=""/>
        <dsp:cNvSpPr/>
      </dsp:nvSpPr>
      <dsp:spPr>
        <a:xfrm>
          <a:off x="129478" y="2583839"/>
          <a:ext cx="4975678" cy="667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129478" y="2583839"/>
        <a:ext cx="4975678" cy="667236"/>
      </dsp:txXfrm>
    </dsp:sp>
    <dsp:sp modelId="{AC4FDA1C-6044-4AC0-8296-F9A98D28075B}">
      <dsp:nvSpPr>
        <dsp:cNvPr id="0" name=""/>
        <dsp:cNvSpPr/>
      </dsp:nvSpPr>
      <dsp:spPr>
        <a:xfrm>
          <a:off x="0" y="3251075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6449" y="3267524"/>
        <a:ext cx="5201737" cy="304062"/>
      </dsp:txXfrm>
    </dsp:sp>
    <dsp:sp modelId="{3C74E9B6-C60E-48F7-AB9C-004EA24A3801}">
      <dsp:nvSpPr>
        <dsp:cNvPr id="0" name=""/>
        <dsp:cNvSpPr/>
      </dsp:nvSpPr>
      <dsp:spPr>
        <a:xfrm>
          <a:off x="7040" y="3588035"/>
          <a:ext cx="5220554" cy="498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Оператор ЭВМ</a:t>
          </a:r>
        </a:p>
      </dsp:txBody>
      <dsp:txXfrm>
        <a:off x="7040" y="3588035"/>
        <a:ext cx="5220554" cy="498786"/>
      </dsp:txXfrm>
    </dsp:sp>
    <dsp:sp modelId="{423D16A5-C49B-44EB-82E9-0B1AAFF93ADE}">
      <dsp:nvSpPr>
        <dsp:cNvPr id="0" name=""/>
        <dsp:cNvSpPr/>
      </dsp:nvSpPr>
      <dsp:spPr>
        <a:xfrm>
          <a:off x="0" y="4074543"/>
          <a:ext cx="5234635" cy="33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6449" y="4090992"/>
        <a:ext cx="5201737" cy="304062"/>
      </dsp:txXfrm>
    </dsp:sp>
    <dsp:sp modelId="{52CAE85A-B1E0-4EA2-8A4C-61C99884D5AE}">
      <dsp:nvSpPr>
        <dsp:cNvPr id="0" name=""/>
        <dsp:cNvSpPr/>
      </dsp:nvSpPr>
      <dsp:spPr>
        <a:xfrm>
          <a:off x="0" y="4423782"/>
          <a:ext cx="5234635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1:С Бухгалтерия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Слесарь КИП и 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Наладчик технологического оборудования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Секретарь-делопроизводитель</a:t>
          </a:r>
        </a:p>
      </dsp:txBody>
      <dsp:txXfrm>
        <a:off x="0" y="4423782"/>
        <a:ext cx="5234635" cy="912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4776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696" y="20472"/>
        <a:ext cx="5203243" cy="290135"/>
      </dsp:txXfrm>
    </dsp:sp>
    <dsp:sp modelId="{D736ACAE-9CE5-4BF1-B1A8-1D14A5427B20}">
      <dsp:nvSpPr>
        <dsp:cNvPr id="0" name=""/>
        <dsp:cNvSpPr/>
      </dsp:nvSpPr>
      <dsp:spPr>
        <a:xfrm>
          <a:off x="41034" y="326304"/>
          <a:ext cx="5152567" cy="330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effectLst/>
            </a:rPr>
            <a:t>техник</a:t>
          </a:r>
          <a:endParaRPr lang="ru-RU" sz="1400" kern="1200" dirty="0"/>
        </a:p>
      </dsp:txBody>
      <dsp:txXfrm>
        <a:off x="41034" y="326304"/>
        <a:ext cx="5152567" cy="330640"/>
      </dsp:txXfrm>
    </dsp:sp>
    <dsp:sp modelId="{E26DC932-A178-49DD-9F7C-A2B773962782}">
      <dsp:nvSpPr>
        <dsp:cNvPr id="0" name=""/>
        <dsp:cNvSpPr/>
      </dsp:nvSpPr>
      <dsp:spPr>
        <a:xfrm>
          <a:off x="0" y="656944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696" y="672640"/>
        <a:ext cx="5203243" cy="290135"/>
      </dsp:txXfrm>
    </dsp:sp>
    <dsp:sp modelId="{535323A1-3835-4085-A214-5127B803FB09}">
      <dsp:nvSpPr>
        <dsp:cNvPr id="0" name=""/>
        <dsp:cNvSpPr/>
      </dsp:nvSpPr>
      <dsp:spPr>
        <a:xfrm>
          <a:off x="242440" y="978471"/>
          <a:ext cx="4749754" cy="442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978471"/>
        <a:ext cx="4749754" cy="442148"/>
      </dsp:txXfrm>
    </dsp:sp>
    <dsp:sp modelId="{E01287D7-FF73-4D5D-BAFD-89E4378D88F0}">
      <dsp:nvSpPr>
        <dsp:cNvPr id="0" name=""/>
        <dsp:cNvSpPr/>
      </dsp:nvSpPr>
      <dsp:spPr>
        <a:xfrm>
          <a:off x="0" y="1420619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696" y="1436315"/>
        <a:ext cx="5203243" cy="290135"/>
      </dsp:txXfrm>
    </dsp:sp>
    <dsp:sp modelId="{8BF77C32-0F07-432E-B681-7D3A6690AE37}">
      <dsp:nvSpPr>
        <dsp:cNvPr id="0" name=""/>
        <dsp:cNvSpPr/>
      </dsp:nvSpPr>
      <dsp:spPr>
        <a:xfrm>
          <a:off x="0" y="1742147"/>
          <a:ext cx="5234635" cy="228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742147"/>
        <a:ext cx="5234635" cy="228225"/>
      </dsp:txXfrm>
    </dsp:sp>
    <dsp:sp modelId="{1FA95E59-D95E-40C8-874E-EA9A70490A56}">
      <dsp:nvSpPr>
        <dsp:cNvPr id="0" name=""/>
        <dsp:cNvSpPr/>
      </dsp:nvSpPr>
      <dsp:spPr>
        <a:xfrm>
          <a:off x="0" y="1970372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sp:txBody>
      <dsp:txXfrm>
        <a:off x="15696" y="1986068"/>
        <a:ext cx="5203243" cy="290135"/>
      </dsp:txXfrm>
    </dsp:sp>
    <dsp:sp modelId="{7317CB92-23ED-472C-9A8D-8DA11B4A1422}">
      <dsp:nvSpPr>
        <dsp:cNvPr id="0" name=""/>
        <dsp:cNvSpPr/>
      </dsp:nvSpPr>
      <dsp:spPr>
        <a:xfrm>
          <a:off x="0" y="2291899"/>
          <a:ext cx="5234635" cy="446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sp:txBody>
      <dsp:txXfrm>
        <a:off x="0" y="2291899"/>
        <a:ext cx="5234635" cy="446958"/>
      </dsp:txXfrm>
    </dsp:sp>
    <dsp:sp modelId="{144BB715-CFDA-4242-898C-A60D4B869EDC}">
      <dsp:nvSpPr>
        <dsp:cNvPr id="0" name=""/>
        <dsp:cNvSpPr/>
      </dsp:nvSpPr>
      <dsp:spPr>
        <a:xfrm>
          <a:off x="0" y="2764247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696" y="2779943"/>
        <a:ext cx="5203243" cy="290135"/>
      </dsp:txXfrm>
    </dsp:sp>
    <dsp:sp modelId="{F36D7D29-FEBA-4BDB-A830-72BA8D466F9D}">
      <dsp:nvSpPr>
        <dsp:cNvPr id="0" name=""/>
        <dsp:cNvSpPr/>
      </dsp:nvSpPr>
      <dsp:spPr>
        <a:xfrm>
          <a:off x="0" y="3060385"/>
          <a:ext cx="5234635" cy="51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82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3060385"/>
        <a:ext cx="5234635" cy="513093"/>
      </dsp:txXfrm>
    </dsp:sp>
    <dsp:sp modelId="{AC4FDA1C-6044-4AC0-8296-F9A98D28075B}">
      <dsp:nvSpPr>
        <dsp:cNvPr id="0" name=""/>
        <dsp:cNvSpPr/>
      </dsp:nvSpPr>
      <dsp:spPr>
        <a:xfrm>
          <a:off x="0" y="3573478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696" y="3589174"/>
        <a:ext cx="5203243" cy="290135"/>
      </dsp:txXfrm>
    </dsp:sp>
    <dsp:sp modelId="{3C74E9B6-C60E-48F7-AB9C-004EA24A3801}">
      <dsp:nvSpPr>
        <dsp:cNvPr id="0" name=""/>
        <dsp:cNvSpPr/>
      </dsp:nvSpPr>
      <dsp:spPr>
        <a:xfrm>
          <a:off x="14062" y="3895005"/>
          <a:ext cx="5206511" cy="365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5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0" kern="1200" dirty="0"/>
            <a:t>Слесарь - электрик по ремонту электрооборудования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4062" y="3895005"/>
        <a:ext cx="5206511" cy="365455"/>
      </dsp:txXfrm>
    </dsp:sp>
    <dsp:sp modelId="{423D16A5-C49B-44EB-82E9-0B1AAFF93ADE}">
      <dsp:nvSpPr>
        <dsp:cNvPr id="0" name=""/>
        <dsp:cNvSpPr/>
      </dsp:nvSpPr>
      <dsp:spPr>
        <a:xfrm>
          <a:off x="0" y="4246251"/>
          <a:ext cx="5234635" cy="32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696" y="4261947"/>
        <a:ext cx="5203243" cy="290135"/>
      </dsp:txXfrm>
    </dsp:sp>
    <dsp:sp modelId="{52CAE85A-B1E0-4EA2-8A4C-61C99884D5AE}">
      <dsp:nvSpPr>
        <dsp:cNvPr id="0" name=""/>
        <dsp:cNvSpPr/>
      </dsp:nvSpPr>
      <dsp:spPr>
        <a:xfrm>
          <a:off x="0" y="4581987"/>
          <a:ext cx="5234635" cy="1056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1. Слесарь КИП и А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2. Стропальщик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3. Наладчик КИП и А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4. Автоматизированное проектирование в системе «КОМПАС-3</a:t>
          </a:r>
          <a:r>
            <a:rPr lang="en-US" sz="1100" i="1" kern="1200" dirty="0"/>
            <a:t>D</a:t>
          </a:r>
          <a:r>
            <a:rPr lang="ru-RU" sz="1100" i="1" kern="1200" dirty="0"/>
            <a:t>»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5. Электромонтер-</a:t>
          </a:r>
          <a:r>
            <a:rPr lang="ru-RU" sz="1100" i="1" kern="1200" dirty="0" err="1"/>
            <a:t>линейщик</a:t>
          </a:r>
          <a:endParaRPr lang="ru-RU" sz="1100" i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6. Электромонтер по ремонту и обслуживанию электрооборудования</a:t>
          </a:r>
          <a:endParaRPr lang="ru-RU" sz="1100" kern="1200" dirty="0"/>
        </a:p>
      </dsp:txBody>
      <dsp:txXfrm>
        <a:off x="0" y="4581987"/>
        <a:ext cx="5234635" cy="10564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22695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834" y="38529"/>
        <a:ext cx="5202967" cy="292689"/>
      </dsp:txXfrm>
    </dsp:sp>
    <dsp:sp modelId="{D736ACAE-9CE5-4BF1-B1A8-1D14A5427B20}">
      <dsp:nvSpPr>
        <dsp:cNvPr id="0" name=""/>
        <dsp:cNvSpPr/>
      </dsp:nvSpPr>
      <dsp:spPr>
        <a:xfrm>
          <a:off x="20598" y="347053"/>
          <a:ext cx="5193439" cy="37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Техник-механик</a:t>
          </a:r>
        </a:p>
      </dsp:txBody>
      <dsp:txXfrm>
        <a:off x="20598" y="347053"/>
        <a:ext cx="5193439" cy="375690"/>
      </dsp:txXfrm>
    </dsp:sp>
    <dsp:sp modelId="{E26DC932-A178-49DD-9F7C-A2B773962782}">
      <dsp:nvSpPr>
        <dsp:cNvPr id="0" name=""/>
        <dsp:cNvSpPr/>
      </dsp:nvSpPr>
      <dsp:spPr>
        <a:xfrm>
          <a:off x="0" y="722744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834" y="738578"/>
        <a:ext cx="5202967" cy="292689"/>
      </dsp:txXfrm>
    </dsp:sp>
    <dsp:sp modelId="{535323A1-3835-4085-A214-5127B803FB09}">
      <dsp:nvSpPr>
        <dsp:cNvPr id="0" name=""/>
        <dsp:cNvSpPr/>
      </dsp:nvSpPr>
      <dsp:spPr>
        <a:xfrm>
          <a:off x="124165" y="1047102"/>
          <a:ext cx="4986304" cy="444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124165" y="1047102"/>
        <a:ext cx="4986304" cy="444945"/>
      </dsp:txXfrm>
    </dsp:sp>
    <dsp:sp modelId="{E01287D7-FF73-4D5D-BAFD-89E4378D88F0}">
      <dsp:nvSpPr>
        <dsp:cNvPr id="0" name=""/>
        <dsp:cNvSpPr/>
      </dsp:nvSpPr>
      <dsp:spPr>
        <a:xfrm>
          <a:off x="0" y="1492047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834" y="1507881"/>
        <a:ext cx="5202967" cy="292689"/>
      </dsp:txXfrm>
    </dsp:sp>
    <dsp:sp modelId="{8BF77C32-0F07-432E-B681-7D3A6690AE37}">
      <dsp:nvSpPr>
        <dsp:cNvPr id="0" name=""/>
        <dsp:cNvSpPr/>
      </dsp:nvSpPr>
      <dsp:spPr>
        <a:xfrm>
          <a:off x="0" y="1816405"/>
          <a:ext cx="5234635" cy="259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816405"/>
        <a:ext cx="5234635" cy="259322"/>
      </dsp:txXfrm>
    </dsp:sp>
    <dsp:sp modelId="{144BB715-CFDA-4242-898C-A60D4B869EDC}">
      <dsp:nvSpPr>
        <dsp:cNvPr id="0" name=""/>
        <dsp:cNvSpPr/>
      </dsp:nvSpPr>
      <dsp:spPr>
        <a:xfrm>
          <a:off x="0" y="2105717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834" y="2121551"/>
        <a:ext cx="5202967" cy="292689"/>
      </dsp:txXfrm>
    </dsp:sp>
    <dsp:sp modelId="{F36D7D29-FEBA-4BDB-A830-72BA8D466F9D}">
      <dsp:nvSpPr>
        <dsp:cNvPr id="0" name=""/>
        <dsp:cNvSpPr/>
      </dsp:nvSpPr>
      <dsp:spPr>
        <a:xfrm>
          <a:off x="50618" y="2400085"/>
          <a:ext cx="5133398" cy="64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50618" y="2400085"/>
        <a:ext cx="5133398" cy="646491"/>
      </dsp:txXfrm>
    </dsp:sp>
    <dsp:sp modelId="{AC4FDA1C-6044-4AC0-8296-F9A98D28075B}">
      <dsp:nvSpPr>
        <dsp:cNvPr id="0" name=""/>
        <dsp:cNvSpPr/>
      </dsp:nvSpPr>
      <dsp:spPr>
        <a:xfrm>
          <a:off x="0" y="3046577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834" y="3062411"/>
        <a:ext cx="5202967" cy="292689"/>
      </dsp:txXfrm>
    </dsp:sp>
    <dsp:sp modelId="{3C74E9B6-C60E-48F7-AB9C-004EA24A3801}">
      <dsp:nvSpPr>
        <dsp:cNvPr id="0" name=""/>
        <dsp:cNvSpPr/>
      </dsp:nvSpPr>
      <dsp:spPr>
        <a:xfrm>
          <a:off x="7040" y="3370934"/>
          <a:ext cx="5220554" cy="415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0" kern="1200" dirty="0"/>
            <a:t>Слесарь-ремонтник</a:t>
          </a:r>
          <a:r>
            <a:rPr lang="ru-RU" sz="1400" i="1" kern="1200" dirty="0"/>
            <a:t> 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7040" y="3370934"/>
        <a:ext cx="5220554" cy="415249"/>
      </dsp:txXfrm>
    </dsp:sp>
    <dsp:sp modelId="{423D16A5-C49B-44EB-82E9-0B1AAFF93ADE}">
      <dsp:nvSpPr>
        <dsp:cNvPr id="0" name=""/>
        <dsp:cNvSpPr/>
      </dsp:nvSpPr>
      <dsp:spPr>
        <a:xfrm>
          <a:off x="0" y="3775753"/>
          <a:ext cx="5234635" cy="32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834" y="3791587"/>
        <a:ext cx="5202967" cy="292689"/>
      </dsp:txXfrm>
    </dsp:sp>
    <dsp:sp modelId="{52CAE85A-B1E0-4EA2-8A4C-61C99884D5AE}">
      <dsp:nvSpPr>
        <dsp:cNvPr id="0" name=""/>
        <dsp:cNvSpPr/>
      </dsp:nvSpPr>
      <dsp:spPr>
        <a:xfrm>
          <a:off x="0" y="4110542"/>
          <a:ext cx="5234635" cy="1225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0" kern="1200" dirty="0"/>
            <a:t>Помощник бурильщика КРС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0" dirty="0"/>
            <a:t>Оператор ПРС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0" dirty="0"/>
            <a:t>Автоматизированное проектирование в системе «</a:t>
          </a:r>
          <a:r>
            <a:rPr lang="ru-RU" sz="1200" i="0" dirty="0" err="1"/>
            <a:t>AutoCAD</a:t>
          </a:r>
          <a:r>
            <a:rPr lang="ru-RU" sz="1200" i="0" dirty="0"/>
            <a:t>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0" kern="1200" dirty="0"/>
            <a:t>Оператор ЭВМ</a:t>
          </a:r>
        </a:p>
      </dsp:txBody>
      <dsp:txXfrm>
        <a:off x="0" y="4110542"/>
        <a:ext cx="5234635" cy="12251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2922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040" y="17962"/>
        <a:ext cx="5204555" cy="278023"/>
      </dsp:txXfrm>
    </dsp:sp>
    <dsp:sp modelId="{D736ACAE-9CE5-4BF1-B1A8-1D14A5427B20}">
      <dsp:nvSpPr>
        <dsp:cNvPr id="0" name=""/>
        <dsp:cNvSpPr/>
      </dsp:nvSpPr>
      <dsp:spPr>
        <a:xfrm>
          <a:off x="41034" y="311025"/>
          <a:ext cx="5152567" cy="31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effectLst/>
            </a:rPr>
            <a:t>техник</a:t>
          </a:r>
          <a:endParaRPr lang="ru-RU" sz="1400" kern="1200" dirty="0"/>
        </a:p>
      </dsp:txBody>
      <dsp:txXfrm>
        <a:off x="41034" y="311025"/>
        <a:ext cx="5152567" cy="316835"/>
      </dsp:txXfrm>
    </dsp:sp>
    <dsp:sp modelId="{E26DC932-A178-49DD-9F7C-A2B773962782}">
      <dsp:nvSpPr>
        <dsp:cNvPr id="0" name=""/>
        <dsp:cNvSpPr/>
      </dsp:nvSpPr>
      <dsp:spPr>
        <a:xfrm>
          <a:off x="0" y="627861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040" y="642901"/>
        <a:ext cx="5204555" cy="278023"/>
      </dsp:txXfrm>
    </dsp:sp>
    <dsp:sp modelId="{535323A1-3835-4085-A214-5127B803FB09}">
      <dsp:nvSpPr>
        <dsp:cNvPr id="0" name=""/>
        <dsp:cNvSpPr/>
      </dsp:nvSpPr>
      <dsp:spPr>
        <a:xfrm>
          <a:off x="242440" y="935965"/>
          <a:ext cx="4749754" cy="423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935965"/>
        <a:ext cx="4749754" cy="423689"/>
      </dsp:txXfrm>
    </dsp:sp>
    <dsp:sp modelId="{E01287D7-FF73-4D5D-BAFD-89E4378D88F0}">
      <dsp:nvSpPr>
        <dsp:cNvPr id="0" name=""/>
        <dsp:cNvSpPr/>
      </dsp:nvSpPr>
      <dsp:spPr>
        <a:xfrm>
          <a:off x="0" y="1359654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040" y="1374694"/>
        <a:ext cx="5204555" cy="278023"/>
      </dsp:txXfrm>
    </dsp:sp>
    <dsp:sp modelId="{8BF77C32-0F07-432E-B681-7D3A6690AE37}">
      <dsp:nvSpPr>
        <dsp:cNvPr id="0" name=""/>
        <dsp:cNvSpPr/>
      </dsp:nvSpPr>
      <dsp:spPr>
        <a:xfrm>
          <a:off x="0" y="1667758"/>
          <a:ext cx="5234635" cy="447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- 3 г.10 м.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– 2г.10м.</a:t>
          </a:r>
        </a:p>
      </dsp:txBody>
      <dsp:txXfrm>
        <a:off x="0" y="1667758"/>
        <a:ext cx="5234635" cy="447566"/>
      </dsp:txXfrm>
    </dsp:sp>
    <dsp:sp modelId="{1FA95E59-D95E-40C8-874E-EA9A70490A56}">
      <dsp:nvSpPr>
        <dsp:cNvPr id="0" name=""/>
        <dsp:cNvSpPr/>
      </dsp:nvSpPr>
      <dsp:spPr>
        <a:xfrm>
          <a:off x="0" y="2115325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sp:txBody>
      <dsp:txXfrm>
        <a:off x="15040" y="2130365"/>
        <a:ext cx="5204555" cy="278023"/>
      </dsp:txXfrm>
    </dsp:sp>
    <dsp:sp modelId="{7317CB92-23ED-472C-9A8D-8DA11B4A1422}">
      <dsp:nvSpPr>
        <dsp:cNvPr id="0" name=""/>
        <dsp:cNvSpPr/>
      </dsp:nvSpPr>
      <dsp:spPr>
        <a:xfrm>
          <a:off x="0" y="2423428"/>
          <a:ext cx="5234635" cy="428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sp:txBody>
      <dsp:txXfrm>
        <a:off x="0" y="2423428"/>
        <a:ext cx="5234635" cy="428297"/>
      </dsp:txXfrm>
    </dsp:sp>
    <dsp:sp modelId="{144BB715-CFDA-4242-898C-A60D4B869EDC}">
      <dsp:nvSpPr>
        <dsp:cNvPr id="0" name=""/>
        <dsp:cNvSpPr/>
      </dsp:nvSpPr>
      <dsp:spPr>
        <a:xfrm>
          <a:off x="0" y="2876056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040" y="2891096"/>
        <a:ext cx="5204555" cy="278023"/>
      </dsp:txXfrm>
    </dsp:sp>
    <dsp:sp modelId="{F36D7D29-FEBA-4BDB-A830-72BA8D466F9D}">
      <dsp:nvSpPr>
        <dsp:cNvPr id="0" name=""/>
        <dsp:cNvSpPr/>
      </dsp:nvSpPr>
      <dsp:spPr>
        <a:xfrm>
          <a:off x="0" y="3159829"/>
          <a:ext cx="5234635" cy="638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82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3159829"/>
        <a:ext cx="5234635" cy="638482"/>
      </dsp:txXfrm>
    </dsp:sp>
    <dsp:sp modelId="{AC4FDA1C-6044-4AC0-8296-F9A98D28075B}">
      <dsp:nvSpPr>
        <dsp:cNvPr id="0" name=""/>
        <dsp:cNvSpPr/>
      </dsp:nvSpPr>
      <dsp:spPr>
        <a:xfrm>
          <a:off x="0" y="3798312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040" y="3813352"/>
        <a:ext cx="5204555" cy="278023"/>
      </dsp:txXfrm>
    </dsp:sp>
    <dsp:sp modelId="{3C74E9B6-C60E-48F7-AB9C-004EA24A3801}">
      <dsp:nvSpPr>
        <dsp:cNvPr id="0" name=""/>
        <dsp:cNvSpPr/>
      </dsp:nvSpPr>
      <dsp:spPr>
        <a:xfrm>
          <a:off x="14062" y="4106416"/>
          <a:ext cx="5206511" cy="350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5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1" kern="1200" dirty="0"/>
            <a:t>Оператор по исследованию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4062" y="4106416"/>
        <a:ext cx="5206511" cy="350197"/>
      </dsp:txXfrm>
    </dsp:sp>
    <dsp:sp modelId="{423D16A5-C49B-44EB-82E9-0B1AAFF93ADE}">
      <dsp:nvSpPr>
        <dsp:cNvPr id="0" name=""/>
        <dsp:cNvSpPr/>
      </dsp:nvSpPr>
      <dsp:spPr>
        <a:xfrm>
          <a:off x="0" y="4442736"/>
          <a:ext cx="5234635" cy="3081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040" y="4457776"/>
        <a:ext cx="5204555" cy="278023"/>
      </dsp:txXfrm>
    </dsp:sp>
    <dsp:sp modelId="{52CAE85A-B1E0-4EA2-8A4C-61C99884D5AE}">
      <dsp:nvSpPr>
        <dsp:cNvPr id="0" name=""/>
        <dsp:cNvSpPr/>
      </dsp:nvSpPr>
      <dsp:spPr>
        <a:xfrm>
          <a:off x="0" y="4764717"/>
          <a:ext cx="5234635" cy="1031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 dirty="0"/>
            <a:t>1. </a:t>
          </a:r>
          <a:r>
            <a:rPr lang="ru-RU" sz="1100" i="1" kern="1200" dirty="0"/>
            <a:t>Помощник бурильщика КРС 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2.Оператор ППД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3.Оператор пульта управления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4.Оператор ПРС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5. Автоматизированное проектирование в системе «КОМПАС-3</a:t>
          </a:r>
          <a:r>
            <a:rPr lang="en-US" sz="1100" i="1" kern="1200" dirty="0"/>
            <a:t>D</a:t>
          </a:r>
          <a:r>
            <a:rPr lang="ru-RU" sz="1100" i="1" kern="1200" dirty="0"/>
            <a:t>»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6. Оператор по добыче нефти и газа</a:t>
          </a:r>
          <a:endParaRPr lang="ru-RU" sz="1100" kern="1200" dirty="0"/>
        </a:p>
      </dsp:txBody>
      <dsp:txXfrm>
        <a:off x="0" y="4764717"/>
        <a:ext cx="5234635" cy="10318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50678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961" y="66639"/>
        <a:ext cx="5202713" cy="295038"/>
      </dsp:txXfrm>
    </dsp:sp>
    <dsp:sp modelId="{D736ACAE-9CE5-4BF1-B1A8-1D14A5427B20}">
      <dsp:nvSpPr>
        <dsp:cNvPr id="0" name=""/>
        <dsp:cNvSpPr/>
      </dsp:nvSpPr>
      <dsp:spPr>
        <a:xfrm>
          <a:off x="41034" y="377638"/>
          <a:ext cx="5152567" cy="336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effectLst/>
            </a:rPr>
            <a:t>техник</a:t>
          </a:r>
          <a:endParaRPr lang="ru-RU" sz="1400" kern="1200" dirty="0"/>
        </a:p>
      </dsp:txBody>
      <dsp:txXfrm>
        <a:off x="41034" y="377638"/>
        <a:ext cx="5152567" cy="336227"/>
      </dsp:txXfrm>
    </dsp:sp>
    <dsp:sp modelId="{E26DC932-A178-49DD-9F7C-A2B773962782}">
      <dsp:nvSpPr>
        <dsp:cNvPr id="0" name=""/>
        <dsp:cNvSpPr/>
      </dsp:nvSpPr>
      <dsp:spPr>
        <a:xfrm>
          <a:off x="0" y="713866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961" y="729827"/>
        <a:ext cx="5202713" cy="295038"/>
      </dsp:txXfrm>
    </dsp:sp>
    <dsp:sp modelId="{535323A1-3835-4085-A214-5127B803FB09}">
      <dsp:nvSpPr>
        <dsp:cNvPr id="0" name=""/>
        <dsp:cNvSpPr/>
      </dsp:nvSpPr>
      <dsp:spPr>
        <a:xfrm>
          <a:off x="242440" y="1040826"/>
          <a:ext cx="4749754" cy="449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1040826"/>
        <a:ext cx="4749754" cy="449620"/>
      </dsp:txXfrm>
    </dsp:sp>
    <dsp:sp modelId="{E01287D7-FF73-4D5D-BAFD-89E4378D88F0}">
      <dsp:nvSpPr>
        <dsp:cNvPr id="0" name=""/>
        <dsp:cNvSpPr/>
      </dsp:nvSpPr>
      <dsp:spPr>
        <a:xfrm>
          <a:off x="0" y="1490447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961" y="1506408"/>
        <a:ext cx="5202713" cy="295038"/>
      </dsp:txXfrm>
    </dsp:sp>
    <dsp:sp modelId="{8BF77C32-0F07-432E-B681-7D3A6690AE37}">
      <dsp:nvSpPr>
        <dsp:cNvPr id="0" name=""/>
        <dsp:cNvSpPr/>
      </dsp:nvSpPr>
      <dsp:spPr>
        <a:xfrm>
          <a:off x="0" y="1817407"/>
          <a:ext cx="5234635" cy="232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- 3 г.10 м.</a:t>
          </a:r>
        </a:p>
      </dsp:txBody>
      <dsp:txXfrm>
        <a:off x="0" y="1817407"/>
        <a:ext cx="5234635" cy="232082"/>
      </dsp:txXfrm>
    </dsp:sp>
    <dsp:sp modelId="{1FA95E59-D95E-40C8-874E-EA9A70490A56}">
      <dsp:nvSpPr>
        <dsp:cNvPr id="0" name=""/>
        <dsp:cNvSpPr/>
      </dsp:nvSpPr>
      <dsp:spPr>
        <a:xfrm>
          <a:off x="0" y="2049490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Заочное обучение </a:t>
          </a:r>
        </a:p>
      </dsp:txBody>
      <dsp:txXfrm>
        <a:off x="15961" y="2065451"/>
        <a:ext cx="5202713" cy="295038"/>
      </dsp:txXfrm>
    </dsp:sp>
    <dsp:sp modelId="{7317CB92-23ED-472C-9A8D-8DA11B4A1422}">
      <dsp:nvSpPr>
        <dsp:cNvPr id="0" name=""/>
        <dsp:cNvSpPr/>
      </dsp:nvSpPr>
      <dsp:spPr>
        <a:xfrm>
          <a:off x="0" y="2376450"/>
          <a:ext cx="5234635" cy="454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9 </a:t>
          </a:r>
          <a:r>
            <a:rPr lang="ru-RU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кл</a:t>
          </a: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 - 4 г. 10 м.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11кл – 3 г. 10 м</a:t>
          </a:r>
        </a:p>
      </dsp:txBody>
      <dsp:txXfrm>
        <a:off x="0" y="2376450"/>
        <a:ext cx="5234635" cy="454510"/>
      </dsp:txXfrm>
    </dsp:sp>
    <dsp:sp modelId="{144BB715-CFDA-4242-898C-A60D4B869EDC}">
      <dsp:nvSpPr>
        <dsp:cNvPr id="0" name=""/>
        <dsp:cNvSpPr/>
      </dsp:nvSpPr>
      <dsp:spPr>
        <a:xfrm>
          <a:off x="0" y="2856780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961" y="2872741"/>
        <a:ext cx="5202713" cy="295038"/>
      </dsp:txXfrm>
    </dsp:sp>
    <dsp:sp modelId="{F36D7D29-FEBA-4BDB-A830-72BA8D466F9D}">
      <dsp:nvSpPr>
        <dsp:cNvPr id="0" name=""/>
        <dsp:cNvSpPr/>
      </dsp:nvSpPr>
      <dsp:spPr>
        <a:xfrm>
          <a:off x="0" y="3157922"/>
          <a:ext cx="5234635" cy="52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82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3157922"/>
        <a:ext cx="5234635" cy="521764"/>
      </dsp:txXfrm>
    </dsp:sp>
    <dsp:sp modelId="{AC4FDA1C-6044-4AC0-8296-F9A98D28075B}">
      <dsp:nvSpPr>
        <dsp:cNvPr id="0" name=""/>
        <dsp:cNvSpPr/>
      </dsp:nvSpPr>
      <dsp:spPr>
        <a:xfrm>
          <a:off x="0" y="3679686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961" y="3695647"/>
        <a:ext cx="5202713" cy="295038"/>
      </dsp:txXfrm>
    </dsp:sp>
    <dsp:sp modelId="{3C74E9B6-C60E-48F7-AB9C-004EA24A3801}">
      <dsp:nvSpPr>
        <dsp:cNvPr id="0" name=""/>
        <dsp:cNvSpPr/>
      </dsp:nvSpPr>
      <dsp:spPr>
        <a:xfrm>
          <a:off x="14062" y="4006646"/>
          <a:ext cx="5206511" cy="535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53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Помощник </a:t>
          </a:r>
          <a:r>
            <a:rPr lang="ru-RU" sz="1100" i="1" dirty="0"/>
            <a:t>бурильщика эксплуатационного и разведочного бурения на нефть и газ (второй)</a:t>
          </a:r>
          <a:endParaRPr lang="ru-RU" sz="11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4062" y="4006646"/>
        <a:ext cx="5206511" cy="535839"/>
      </dsp:txXfrm>
    </dsp:sp>
    <dsp:sp modelId="{423D16A5-C49B-44EB-82E9-0B1AAFF93ADE}">
      <dsp:nvSpPr>
        <dsp:cNvPr id="0" name=""/>
        <dsp:cNvSpPr/>
      </dsp:nvSpPr>
      <dsp:spPr>
        <a:xfrm>
          <a:off x="0" y="4532760"/>
          <a:ext cx="5234635" cy="326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961" y="4548721"/>
        <a:ext cx="5202713" cy="295038"/>
      </dsp:txXfrm>
    </dsp:sp>
    <dsp:sp modelId="{52CAE85A-B1E0-4EA2-8A4C-61C99884D5AE}">
      <dsp:nvSpPr>
        <dsp:cNvPr id="0" name=""/>
        <dsp:cNvSpPr/>
      </dsp:nvSpPr>
      <dsp:spPr>
        <a:xfrm>
          <a:off x="0" y="4869446"/>
          <a:ext cx="5234635" cy="723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3970" rIns="78232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/>
            <a:t>1.Автоматизированное проектирование в системе «КОМПАС-3</a:t>
          </a:r>
          <a:r>
            <a:rPr lang="en-US" sz="1100" i="1" kern="1200"/>
            <a:t>D</a:t>
          </a:r>
          <a:r>
            <a:rPr lang="ru-RU" sz="1100" i="1" kern="1200"/>
            <a:t>»</a:t>
          </a:r>
          <a:endParaRPr lang="ru-RU" sz="11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/>
            <a:t>2.Оператор КРС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/>
            <a:t>3.Помощник бурильщика КРС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100" i="1" kern="1200" dirty="0"/>
            <a:t>4.Слесарь по обслуживанию буровых</a:t>
          </a:r>
          <a:endParaRPr lang="ru-RU" sz="1100" kern="1200" dirty="0"/>
        </a:p>
      </dsp:txBody>
      <dsp:txXfrm>
        <a:off x="0" y="4869446"/>
        <a:ext cx="5234635" cy="7230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3982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352" y="19334"/>
        <a:ext cx="5203931" cy="283791"/>
      </dsp:txXfrm>
    </dsp:sp>
    <dsp:sp modelId="{D736ACAE-9CE5-4BF1-B1A8-1D14A5427B20}">
      <dsp:nvSpPr>
        <dsp:cNvPr id="0" name=""/>
        <dsp:cNvSpPr/>
      </dsp:nvSpPr>
      <dsp:spPr>
        <a:xfrm>
          <a:off x="41034" y="318477"/>
          <a:ext cx="5152567" cy="3234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Техник</a:t>
          </a:r>
        </a:p>
      </dsp:txBody>
      <dsp:txXfrm>
        <a:off x="41034" y="318477"/>
        <a:ext cx="5152567" cy="323409"/>
      </dsp:txXfrm>
    </dsp:sp>
    <dsp:sp modelId="{E26DC932-A178-49DD-9F7C-A2B773962782}">
      <dsp:nvSpPr>
        <dsp:cNvPr id="0" name=""/>
        <dsp:cNvSpPr/>
      </dsp:nvSpPr>
      <dsp:spPr>
        <a:xfrm>
          <a:off x="0" y="641887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352" y="657239"/>
        <a:ext cx="5203931" cy="283791"/>
      </dsp:txXfrm>
    </dsp:sp>
    <dsp:sp modelId="{535323A1-3835-4085-A214-5127B803FB09}">
      <dsp:nvSpPr>
        <dsp:cNvPr id="0" name=""/>
        <dsp:cNvSpPr/>
      </dsp:nvSpPr>
      <dsp:spPr>
        <a:xfrm>
          <a:off x="242440" y="956382"/>
          <a:ext cx="4749754" cy="432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956382"/>
        <a:ext cx="4749754" cy="432479"/>
      </dsp:txXfrm>
    </dsp:sp>
    <dsp:sp modelId="{E01287D7-FF73-4D5D-BAFD-89E4378D88F0}">
      <dsp:nvSpPr>
        <dsp:cNvPr id="0" name=""/>
        <dsp:cNvSpPr/>
      </dsp:nvSpPr>
      <dsp:spPr>
        <a:xfrm>
          <a:off x="0" y="1388862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352" y="1404214"/>
        <a:ext cx="5203931" cy="283791"/>
      </dsp:txXfrm>
    </dsp:sp>
    <dsp:sp modelId="{8BF77C32-0F07-432E-B681-7D3A6690AE37}">
      <dsp:nvSpPr>
        <dsp:cNvPr id="0" name=""/>
        <dsp:cNvSpPr/>
      </dsp:nvSpPr>
      <dsp:spPr>
        <a:xfrm>
          <a:off x="0" y="1703357"/>
          <a:ext cx="5234635" cy="223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703357"/>
        <a:ext cx="5234635" cy="223234"/>
      </dsp:txXfrm>
    </dsp:sp>
    <dsp:sp modelId="{144BB715-CFDA-4242-898C-A60D4B869EDC}">
      <dsp:nvSpPr>
        <dsp:cNvPr id="0" name=""/>
        <dsp:cNvSpPr/>
      </dsp:nvSpPr>
      <dsp:spPr>
        <a:xfrm>
          <a:off x="0" y="1955644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352" y="1970996"/>
        <a:ext cx="5203931" cy="283791"/>
      </dsp:txXfrm>
    </dsp:sp>
    <dsp:sp modelId="{F36D7D29-FEBA-4BDB-A830-72BA8D466F9D}">
      <dsp:nvSpPr>
        <dsp:cNvPr id="0" name=""/>
        <dsp:cNvSpPr/>
      </dsp:nvSpPr>
      <dsp:spPr>
        <a:xfrm>
          <a:off x="100258" y="2241088"/>
          <a:ext cx="5034118" cy="626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98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100258" y="2241088"/>
        <a:ext cx="5034118" cy="626288"/>
      </dsp:txXfrm>
    </dsp:sp>
    <dsp:sp modelId="{AC4FDA1C-6044-4AC0-8296-F9A98D28075B}">
      <dsp:nvSpPr>
        <dsp:cNvPr id="0" name=""/>
        <dsp:cNvSpPr/>
      </dsp:nvSpPr>
      <dsp:spPr>
        <a:xfrm>
          <a:off x="0" y="2867376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352" y="2882728"/>
        <a:ext cx="5203931" cy="283791"/>
      </dsp:txXfrm>
    </dsp:sp>
    <dsp:sp modelId="{3C74E9B6-C60E-48F7-AB9C-004EA24A3801}">
      <dsp:nvSpPr>
        <dsp:cNvPr id="0" name=""/>
        <dsp:cNvSpPr/>
      </dsp:nvSpPr>
      <dsp:spPr>
        <a:xfrm>
          <a:off x="14062" y="3181872"/>
          <a:ext cx="5206511" cy="665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75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0" kern="1200" dirty="0"/>
            <a:t>Сварщик дуговой сварки неплавящимся электродом в защитном газе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4062" y="3181872"/>
        <a:ext cx="5206511" cy="665047"/>
      </dsp:txXfrm>
    </dsp:sp>
    <dsp:sp modelId="{423D16A5-C49B-44EB-82E9-0B1AAFF93ADE}">
      <dsp:nvSpPr>
        <dsp:cNvPr id="0" name=""/>
        <dsp:cNvSpPr/>
      </dsp:nvSpPr>
      <dsp:spPr>
        <a:xfrm>
          <a:off x="0" y="3836763"/>
          <a:ext cx="5234635" cy="314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352" y="3852115"/>
        <a:ext cx="5203931" cy="283791"/>
      </dsp:txXfrm>
    </dsp:sp>
    <dsp:sp modelId="{52CAE85A-B1E0-4EA2-8A4C-61C99884D5AE}">
      <dsp:nvSpPr>
        <dsp:cNvPr id="0" name=""/>
        <dsp:cNvSpPr/>
      </dsp:nvSpPr>
      <dsp:spPr>
        <a:xfrm>
          <a:off x="0" y="4161415"/>
          <a:ext cx="5234635" cy="1192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 dirty="0"/>
            <a:t>1. Автоматизированное проектирование в системе «КОМПАС-3</a:t>
          </a:r>
          <a:r>
            <a:rPr lang="en-US" sz="1200" i="1" kern="1200" dirty="0"/>
            <a:t>D</a:t>
          </a:r>
          <a:r>
            <a:rPr lang="ru-RU" sz="1200" i="1" kern="1200" dirty="0"/>
            <a:t>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/>
            <a:t>2. Монтажник технологических трубопроводов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/>
            <a:t>3. Стропальщик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i="1" kern="1200" dirty="0"/>
            <a:t>4. Слесарь-ремонтник</a:t>
          </a:r>
          <a:endParaRPr lang="ru-RU" sz="1200" kern="1200" dirty="0"/>
        </a:p>
      </dsp:txBody>
      <dsp:txXfrm>
        <a:off x="0" y="4161415"/>
        <a:ext cx="5234635" cy="11929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4739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5789" y="20528"/>
        <a:ext cx="5203057" cy="291866"/>
      </dsp:txXfrm>
    </dsp:sp>
    <dsp:sp modelId="{D736ACAE-9CE5-4BF1-B1A8-1D14A5427B20}">
      <dsp:nvSpPr>
        <dsp:cNvPr id="0" name=""/>
        <dsp:cNvSpPr/>
      </dsp:nvSpPr>
      <dsp:spPr>
        <a:xfrm>
          <a:off x="41034" y="328184"/>
          <a:ext cx="5152567" cy="332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89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Техник-геодезист</a:t>
          </a:r>
        </a:p>
      </dsp:txBody>
      <dsp:txXfrm>
        <a:off x="41034" y="328184"/>
        <a:ext cx="5152567" cy="332612"/>
      </dsp:txXfrm>
    </dsp:sp>
    <dsp:sp modelId="{E26DC932-A178-49DD-9F7C-A2B773962782}">
      <dsp:nvSpPr>
        <dsp:cNvPr id="0" name=""/>
        <dsp:cNvSpPr/>
      </dsp:nvSpPr>
      <dsp:spPr>
        <a:xfrm>
          <a:off x="0" y="660796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5789" y="676585"/>
        <a:ext cx="5203057" cy="291866"/>
      </dsp:txXfrm>
    </dsp:sp>
    <dsp:sp modelId="{535323A1-3835-4085-A214-5127B803FB09}">
      <dsp:nvSpPr>
        <dsp:cNvPr id="0" name=""/>
        <dsp:cNvSpPr/>
      </dsp:nvSpPr>
      <dsp:spPr>
        <a:xfrm>
          <a:off x="242440" y="984241"/>
          <a:ext cx="4749754" cy="444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31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242440" y="984241"/>
        <a:ext cx="4749754" cy="444785"/>
      </dsp:txXfrm>
    </dsp:sp>
    <dsp:sp modelId="{E01287D7-FF73-4D5D-BAFD-89E4378D88F0}">
      <dsp:nvSpPr>
        <dsp:cNvPr id="0" name=""/>
        <dsp:cNvSpPr/>
      </dsp:nvSpPr>
      <dsp:spPr>
        <a:xfrm>
          <a:off x="0" y="1429027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5789" y="1444816"/>
        <a:ext cx="5203057" cy="291866"/>
      </dsp:txXfrm>
    </dsp:sp>
    <dsp:sp modelId="{8BF77C32-0F07-432E-B681-7D3A6690AE37}">
      <dsp:nvSpPr>
        <dsp:cNvPr id="0" name=""/>
        <dsp:cNvSpPr/>
      </dsp:nvSpPr>
      <dsp:spPr>
        <a:xfrm>
          <a:off x="0" y="1752472"/>
          <a:ext cx="5234635" cy="229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752472"/>
        <a:ext cx="5234635" cy="229586"/>
      </dsp:txXfrm>
    </dsp:sp>
    <dsp:sp modelId="{144BB715-CFDA-4242-898C-A60D4B869EDC}">
      <dsp:nvSpPr>
        <dsp:cNvPr id="0" name=""/>
        <dsp:cNvSpPr/>
      </dsp:nvSpPr>
      <dsp:spPr>
        <a:xfrm>
          <a:off x="0" y="2011937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5789" y="2027726"/>
        <a:ext cx="5203057" cy="291866"/>
      </dsp:txXfrm>
    </dsp:sp>
    <dsp:sp modelId="{F36D7D29-FEBA-4BDB-A830-72BA8D466F9D}">
      <dsp:nvSpPr>
        <dsp:cNvPr id="0" name=""/>
        <dsp:cNvSpPr/>
      </dsp:nvSpPr>
      <dsp:spPr>
        <a:xfrm>
          <a:off x="100258" y="2305503"/>
          <a:ext cx="5034118" cy="644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98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100258" y="2305503"/>
        <a:ext cx="5034118" cy="644109"/>
      </dsp:txXfrm>
    </dsp:sp>
    <dsp:sp modelId="{AC4FDA1C-6044-4AC0-8296-F9A98D28075B}">
      <dsp:nvSpPr>
        <dsp:cNvPr id="0" name=""/>
        <dsp:cNvSpPr/>
      </dsp:nvSpPr>
      <dsp:spPr>
        <a:xfrm>
          <a:off x="0" y="2949613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5789" y="2965402"/>
        <a:ext cx="5203057" cy="291866"/>
      </dsp:txXfrm>
    </dsp:sp>
    <dsp:sp modelId="{3C74E9B6-C60E-48F7-AB9C-004EA24A3801}">
      <dsp:nvSpPr>
        <dsp:cNvPr id="0" name=""/>
        <dsp:cNvSpPr/>
      </dsp:nvSpPr>
      <dsp:spPr>
        <a:xfrm>
          <a:off x="124685" y="3273058"/>
          <a:ext cx="4985264" cy="530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193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0" kern="1200" dirty="0"/>
            <a:t>Замерщик на топографо-геодезических и маркшейдерских работах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24685" y="3273058"/>
        <a:ext cx="4985264" cy="530208"/>
      </dsp:txXfrm>
    </dsp:sp>
    <dsp:sp modelId="{423D16A5-C49B-44EB-82E9-0B1AAFF93ADE}">
      <dsp:nvSpPr>
        <dsp:cNvPr id="0" name=""/>
        <dsp:cNvSpPr/>
      </dsp:nvSpPr>
      <dsp:spPr>
        <a:xfrm>
          <a:off x="0" y="3792821"/>
          <a:ext cx="5234635" cy="323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5789" y="3808610"/>
        <a:ext cx="5203057" cy="291866"/>
      </dsp:txXfrm>
    </dsp:sp>
    <dsp:sp modelId="{52CAE85A-B1E0-4EA2-8A4C-61C99884D5AE}">
      <dsp:nvSpPr>
        <dsp:cNvPr id="0" name=""/>
        <dsp:cNvSpPr/>
      </dsp:nvSpPr>
      <dsp:spPr>
        <a:xfrm>
          <a:off x="0" y="4126711"/>
          <a:ext cx="5234635" cy="1226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20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Автоматизированное проектирование в системе «КОМПАС-3D»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/>
            <a:t>Секретарь-делопроизводитель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/>
            <a:t>Автоматизированное проектирование в системе «AutoCAD»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Землеустроитель</a:t>
          </a:r>
          <a:endParaRPr lang="ru-RU" sz="1200" kern="1200" dirty="0"/>
        </a:p>
      </dsp:txBody>
      <dsp:txXfrm>
        <a:off x="0" y="4126711"/>
        <a:ext cx="5234635" cy="12269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56390-7794-462E-9E02-361E9CFEE041}">
      <dsp:nvSpPr>
        <dsp:cNvPr id="0" name=""/>
        <dsp:cNvSpPr/>
      </dsp:nvSpPr>
      <dsp:spPr>
        <a:xfrm>
          <a:off x="0" y="3108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effectLst/>
            </a:rPr>
            <a:t>Квалификация выпускника по диплому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16110" y="19218"/>
        <a:ext cx="5074388" cy="297786"/>
      </dsp:txXfrm>
    </dsp:sp>
    <dsp:sp modelId="{D736ACAE-9CE5-4BF1-B1A8-1D14A5427B20}">
      <dsp:nvSpPr>
        <dsp:cNvPr id="0" name=""/>
        <dsp:cNvSpPr/>
      </dsp:nvSpPr>
      <dsp:spPr>
        <a:xfrm>
          <a:off x="40030" y="333115"/>
          <a:ext cx="5026546" cy="23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5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/>
            <a:t>Техник-геолог </a:t>
          </a:r>
        </a:p>
      </dsp:txBody>
      <dsp:txXfrm>
        <a:off x="40030" y="333115"/>
        <a:ext cx="5026546" cy="231053"/>
      </dsp:txXfrm>
    </dsp:sp>
    <dsp:sp modelId="{E26DC932-A178-49DD-9F7C-A2B773962782}">
      <dsp:nvSpPr>
        <dsp:cNvPr id="0" name=""/>
        <dsp:cNvSpPr/>
      </dsp:nvSpPr>
      <dsp:spPr>
        <a:xfrm>
          <a:off x="0" y="564169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Форма обучения</a:t>
          </a:r>
        </a:p>
      </dsp:txBody>
      <dsp:txXfrm>
        <a:off x="16110" y="580279"/>
        <a:ext cx="5074388" cy="297786"/>
      </dsp:txXfrm>
    </dsp:sp>
    <dsp:sp modelId="{535323A1-3835-4085-A214-5127B803FB09}">
      <dsp:nvSpPr>
        <dsp:cNvPr id="0" name=""/>
        <dsp:cNvSpPr/>
      </dsp:nvSpPr>
      <dsp:spPr>
        <a:xfrm>
          <a:off x="9081" y="894175"/>
          <a:ext cx="5088444" cy="448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84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бюджетная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внебюджетная </a:t>
          </a:r>
        </a:p>
      </dsp:txBody>
      <dsp:txXfrm>
        <a:off x="9081" y="894175"/>
        <a:ext cx="5088444" cy="448148"/>
      </dsp:txXfrm>
    </dsp:sp>
    <dsp:sp modelId="{E01287D7-FF73-4D5D-BAFD-89E4378D88F0}">
      <dsp:nvSpPr>
        <dsp:cNvPr id="0" name=""/>
        <dsp:cNvSpPr/>
      </dsp:nvSpPr>
      <dsp:spPr>
        <a:xfrm>
          <a:off x="0" y="1342323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Очное обучение</a:t>
          </a:r>
        </a:p>
      </dsp:txBody>
      <dsp:txXfrm>
        <a:off x="16110" y="1358433"/>
        <a:ext cx="5074388" cy="297786"/>
      </dsp:txXfrm>
    </dsp:sp>
    <dsp:sp modelId="{8BF77C32-0F07-432E-B681-7D3A6690AE37}">
      <dsp:nvSpPr>
        <dsp:cNvPr id="0" name=""/>
        <dsp:cNvSpPr/>
      </dsp:nvSpPr>
      <dsp:spPr>
        <a:xfrm>
          <a:off x="0" y="1672330"/>
          <a:ext cx="5106608" cy="339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135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3 г.10 м.</a:t>
          </a:r>
        </a:p>
      </dsp:txBody>
      <dsp:txXfrm>
        <a:off x="0" y="1672330"/>
        <a:ext cx="5106608" cy="339079"/>
      </dsp:txXfrm>
    </dsp:sp>
    <dsp:sp modelId="{144BB715-CFDA-4242-898C-A60D4B869EDC}">
      <dsp:nvSpPr>
        <dsp:cNvPr id="0" name=""/>
        <dsp:cNvSpPr/>
      </dsp:nvSpPr>
      <dsp:spPr>
        <a:xfrm>
          <a:off x="0" y="2032165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Профессиональная переподготовка</a:t>
          </a:r>
        </a:p>
      </dsp:txBody>
      <dsp:txXfrm>
        <a:off x="16110" y="2048275"/>
        <a:ext cx="5074388" cy="297786"/>
      </dsp:txXfrm>
    </dsp:sp>
    <dsp:sp modelId="{F36D7D29-FEBA-4BDB-A830-72BA8D466F9D}">
      <dsp:nvSpPr>
        <dsp:cNvPr id="0" name=""/>
        <dsp:cNvSpPr/>
      </dsp:nvSpPr>
      <dsp:spPr>
        <a:xfrm>
          <a:off x="0" y="2341416"/>
          <a:ext cx="5106608" cy="682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82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на основании диплома высшего или среднего профессионального образования</a:t>
          </a:r>
          <a:endParaRPr lang="ru-RU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Trebuchet MS" panose="020B0603020202020204"/>
              <a:ea typeface="+mn-ea"/>
              <a:cs typeface="+mn-cs"/>
            </a:rPr>
            <a:t>1 год</a:t>
          </a:r>
        </a:p>
      </dsp:txBody>
      <dsp:txXfrm>
        <a:off x="0" y="2341416"/>
        <a:ext cx="5106608" cy="682481"/>
      </dsp:txXfrm>
    </dsp:sp>
    <dsp:sp modelId="{AC4FDA1C-6044-4AC0-8296-F9A98D28075B}">
      <dsp:nvSpPr>
        <dsp:cNvPr id="0" name=""/>
        <dsp:cNvSpPr/>
      </dsp:nvSpPr>
      <dsp:spPr>
        <a:xfrm>
          <a:off x="0" y="3023898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Рабочие профессии</a:t>
          </a:r>
          <a:r>
            <a:rPr lang="ru-RU" sz="105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 (в рамках основной образовательной программы)</a:t>
          </a:r>
          <a:endParaRPr lang="ru-RU" sz="1400" b="1" kern="1200" dirty="0">
            <a:solidFill>
              <a:prstClr val="black"/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6110" y="3040008"/>
        <a:ext cx="5074388" cy="297786"/>
      </dsp:txXfrm>
    </dsp:sp>
    <dsp:sp modelId="{3C74E9B6-C60E-48F7-AB9C-004EA24A3801}">
      <dsp:nvSpPr>
        <dsp:cNvPr id="0" name=""/>
        <dsp:cNvSpPr/>
      </dsp:nvSpPr>
      <dsp:spPr>
        <a:xfrm>
          <a:off x="13718" y="3353904"/>
          <a:ext cx="5079171" cy="255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69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400" i="1" kern="1200" dirty="0"/>
            <a:t>Оператор по исследованию скважин</a:t>
          </a:r>
          <a:endParaRPr lang="ru-RU" sz="14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</dsp:txBody>
      <dsp:txXfrm>
        <a:off x="13718" y="3353904"/>
        <a:ext cx="5079171" cy="255382"/>
      </dsp:txXfrm>
    </dsp:sp>
    <dsp:sp modelId="{423D16A5-C49B-44EB-82E9-0B1AAFF93ADE}">
      <dsp:nvSpPr>
        <dsp:cNvPr id="0" name=""/>
        <dsp:cNvSpPr/>
      </dsp:nvSpPr>
      <dsp:spPr>
        <a:xfrm>
          <a:off x="0" y="3600503"/>
          <a:ext cx="5106608" cy="33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prstClr val="black"/>
              </a:solidFill>
              <a:effectLst/>
              <a:latin typeface="Trebuchet MS" panose="020B0603020202020204"/>
              <a:ea typeface="+mn-ea"/>
              <a:cs typeface="+mn-cs"/>
            </a:rPr>
            <a:t>Дополнительное профессиональное образование</a:t>
          </a:r>
        </a:p>
      </dsp:txBody>
      <dsp:txXfrm>
        <a:off x="16110" y="3616613"/>
        <a:ext cx="5074388" cy="297786"/>
      </dsp:txXfrm>
    </dsp:sp>
    <dsp:sp modelId="{52CAE85A-B1E0-4EA2-8A4C-61C99884D5AE}">
      <dsp:nvSpPr>
        <dsp:cNvPr id="0" name=""/>
        <dsp:cNvSpPr/>
      </dsp:nvSpPr>
      <dsp:spPr>
        <a:xfrm>
          <a:off x="0" y="3939294"/>
          <a:ext cx="5106608" cy="1226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135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Оператор по добыче нефти</a:t>
          </a:r>
          <a:endParaRPr lang="ru-RU" sz="1200" i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Trebuchet MS" panose="020B0603020202020204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Секретарь-делопроизводитель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Приготовление бурового раствора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eriod"/>
          </a:pPr>
          <a:r>
            <a:rPr lang="ru-RU" sz="1200" i="1" kern="1200" dirty="0"/>
            <a:t>Помощник бурильщика эксплуатационного и разведочного бурения скважин</a:t>
          </a:r>
          <a:endParaRPr lang="ru-RU" sz="1100" kern="1200" dirty="0"/>
        </a:p>
      </dsp:txBody>
      <dsp:txXfrm>
        <a:off x="0" y="3939294"/>
        <a:ext cx="5106608" cy="1226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405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670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30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1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84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71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5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0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2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7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C8CC4-07F4-4493-83C4-CE42F1F108E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A732D1-6F5E-4F2A-9F5E-379C6A3B0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15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club1224834" TargetMode="External"/><Relationship Id="rId5" Type="http://schemas.openxmlformats.org/officeDocument/2006/relationships/hyperlink" Target="http://www.lntrt.ru/" TargetMode="External"/><Relationship Id="rId4" Type="http://schemas.openxmlformats.org/officeDocument/2006/relationships/hyperlink" Target="mailto:texnikum@yandex.ru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48.jpeg"/><Relationship Id="rId4" Type="http://schemas.openxmlformats.org/officeDocument/2006/relationships/diagramLayout" Target="../diagrams/layout9.xml"/><Relationship Id="rId9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10.xml"/><Relationship Id="rId12" Type="http://schemas.openxmlformats.org/officeDocument/2006/relationships/image" Target="../media/image1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image" Target="../media/image54.jpeg"/><Relationship Id="rId5" Type="http://schemas.openxmlformats.org/officeDocument/2006/relationships/diagramLayout" Target="../diagrams/layout10.xml"/><Relationship Id="rId10" Type="http://schemas.openxmlformats.org/officeDocument/2006/relationships/image" Target="../media/image53.jpeg"/><Relationship Id="rId4" Type="http://schemas.openxmlformats.org/officeDocument/2006/relationships/diagramData" Target="../diagrams/data10.xml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openxmlformats.org/officeDocument/2006/relationships/image" Target="../media/image59.jpeg"/><Relationship Id="rId5" Type="http://schemas.openxmlformats.org/officeDocument/2006/relationships/diagramColors" Target="../diagrams/colors11.xml"/><Relationship Id="rId10" Type="http://schemas.openxmlformats.org/officeDocument/2006/relationships/image" Target="../media/image58.jpeg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61.jpeg"/><Relationship Id="rId12" Type="http://schemas.openxmlformats.org/officeDocument/2006/relationships/image" Target="../media/image65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openxmlformats.org/officeDocument/2006/relationships/image" Target="../media/image64.jpeg"/><Relationship Id="rId5" Type="http://schemas.openxmlformats.org/officeDocument/2006/relationships/diagramColors" Target="../diagrams/colors12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image" Target="../media/image75.jpeg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74.jpg"/><Relationship Id="rId4" Type="http://schemas.openxmlformats.org/officeDocument/2006/relationships/diagramLayout" Target="../diagrams/layout13.xml"/><Relationship Id="rId9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ntrt.ru/" TargetMode="External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20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5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5.jpeg"/><Relationship Id="rId5" Type="http://schemas.openxmlformats.org/officeDocument/2006/relationships/diagramColors" Target="../diagrams/colors5.xml"/><Relationship Id="rId10" Type="http://schemas.openxmlformats.org/officeDocument/2006/relationships/image" Target="../media/image29.jpe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3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5.jpeg"/><Relationship Id="rId12" Type="http://schemas.openxmlformats.org/officeDocument/2006/relationships/image" Target="../media/image39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38.jpeg"/><Relationship Id="rId5" Type="http://schemas.openxmlformats.org/officeDocument/2006/relationships/diagramColors" Target="../diagrams/colors7.xml"/><Relationship Id="rId10" Type="http://schemas.openxmlformats.org/officeDocument/2006/relationships/image" Target="../media/image37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image" Target="../media/image1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44.jpe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43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80AA5-C417-4CF8-B63C-439A96DB4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043" y="165642"/>
            <a:ext cx="9136230" cy="162465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Государственное автономное профессиональное образовательное учреждение 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«</a:t>
            </a:r>
            <a:r>
              <a:rPr lang="ru-RU" sz="3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Лениногорский нефтяной техникум</a:t>
            </a:r>
            <a:r>
              <a:rPr lang="ru-RU" sz="3200" b="1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1028" name="Picture 4" descr="Лениногорский нефтяной техникум, техникум, просп. 50 лет Победы, 26,  Лениногорск, Россия — Яндекс.Карты">
            <a:extLst>
              <a:ext uri="{FF2B5EF4-FFF2-40B4-BE49-F238E27FC236}">
                <a16:creationId xmlns:a16="http://schemas.microsoft.com/office/drawing/2014/main" id="{454201CA-497F-43F3-8D95-05D3EB8DF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3" y="2231135"/>
            <a:ext cx="5251704" cy="393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1CBC89-B697-4211-BAFC-BB1511658A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273" y="-9144"/>
            <a:ext cx="2883727" cy="113385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173E8E-705E-4CAB-8BBC-FD17A4152B21}"/>
              </a:ext>
            </a:extLst>
          </p:cNvPr>
          <p:cNvSpPr/>
          <p:nvPr/>
        </p:nvSpPr>
        <p:spPr>
          <a:xfrm>
            <a:off x="6364224" y="2453623"/>
            <a:ext cx="544982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Одно из ведущих учебных заведений юго-востока Республики Татарстан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 со славной историей и сложившимися традициями.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Лидер реального сектора экономики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Техникум включён в официальный реестр лауреатов </a:t>
            </a: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«Лучшие техникумы РФ»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 и имеет право использовать </a:t>
            </a: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«Национальный знак качества»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.</a:t>
            </a:r>
            <a:r>
              <a:rPr lang="ru-RU" sz="2400" i="1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Имеет </a:t>
            </a: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статус ресурсного центра профессионального образования Республики Татарстан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статус специализированного центра компетенции по направлению «Геодезия»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,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является аттестованным </a:t>
            </a:r>
            <a:r>
              <a:rPr lang="ru-RU" sz="16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центром проведения демонстрационных экзаменов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 по стандартам </a:t>
            </a:r>
            <a:r>
              <a:rPr lang="ru-RU" sz="1600" dirty="0" err="1">
                <a:latin typeface="Trebuchet MS" panose="020B0603020202020204" pitchFamily="34" charset="0"/>
                <a:ea typeface="Times New Roman" panose="02020603050405020304" pitchFamily="18" charset="0"/>
              </a:rPr>
              <a:t>Ворлдскиллс</a:t>
            </a:r>
            <a:r>
              <a:rPr lang="ru-RU" sz="1600" dirty="0">
                <a:latin typeface="Trebuchet MS" panose="020B0603020202020204" pitchFamily="34" charset="0"/>
                <a:ea typeface="Times New Roman" panose="02020603050405020304" pitchFamily="18" charset="0"/>
              </a:rPr>
              <a:t> Россия. </a:t>
            </a:r>
            <a:endParaRPr lang="ru-RU" sz="2400" i="1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299542-266D-44FC-AE48-5BB155837F00}"/>
              </a:ext>
            </a:extLst>
          </p:cNvPr>
          <p:cNvSpPr/>
          <p:nvPr/>
        </p:nvSpPr>
        <p:spPr>
          <a:xfrm>
            <a:off x="576073" y="4784918"/>
            <a:ext cx="5251704" cy="1384995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504950" algn="l"/>
              </a:tabLs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423250 Республика Татарстан г. Лениногорск</a:t>
            </a:r>
            <a:endParaRPr lang="ru-RU" sz="1400" i="1" dirty="0"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504950" algn="l"/>
              </a:tabLs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проспект 50 лет Победы д. 26</a:t>
            </a:r>
            <a:endParaRPr lang="ru-RU" sz="1400" i="1" dirty="0"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504950" algn="l"/>
              </a:tabLs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 тел. 8(85595) 5-15-82, 5-07-21, 6-50-74 </a:t>
            </a:r>
            <a:endParaRPr lang="ru-RU" sz="1400" i="1" dirty="0"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504950" algn="l"/>
              </a:tabLs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эл. почта: </a:t>
            </a:r>
            <a:r>
              <a:rPr lang="en-US" sz="1400" b="1" u="sng" dirty="0" err="1">
                <a:latin typeface="+mj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texnikum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400" b="1" u="sng" dirty="0" err="1">
                <a:latin typeface="+mj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yandex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400" b="1" u="sng" dirty="0" err="1">
                <a:latin typeface="+mj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400" b="1" dirty="0">
                <a:latin typeface="+mj-lt"/>
                <a:ea typeface="Times New Roman" panose="02020603050405020304" pitchFamily="18" charset="0"/>
              </a:rPr>
              <a:t> </a:t>
            </a:r>
            <a:endParaRPr lang="ru-RU" sz="1400" i="1" dirty="0"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504950" algn="l"/>
              </a:tabLst>
            </a:pPr>
            <a:r>
              <a:rPr lang="ru-RU" sz="1400" b="1" dirty="0">
                <a:latin typeface="+mj-lt"/>
                <a:ea typeface="Times New Roman" panose="02020603050405020304" pitchFamily="18" charset="0"/>
              </a:rPr>
              <a:t> сайт: </a:t>
            </a:r>
            <a:r>
              <a:rPr lang="en-US" sz="1400" b="1" u="sng" dirty="0">
                <a:latin typeface="+mj-lt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.lntrt.ru</a:t>
            </a:r>
            <a:endParaRPr lang="ru-RU" sz="1400" i="1" dirty="0"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+mj-lt"/>
                <a:ea typeface="Times New Roman" panose="02020603050405020304" pitchFamily="18" charset="0"/>
              </a:rPr>
              <a:t>группа в контакте:</a:t>
            </a:r>
            <a:r>
              <a:rPr lang="ru-RU" sz="1400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400" b="1" u="sng" dirty="0" err="1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vk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</a:t>
            </a:r>
            <a:r>
              <a:rPr lang="ru-RU" sz="1400" b="1" u="sng" dirty="0">
                <a:latin typeface="+mj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1224834#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248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4B033-1FC9-4F4F-87B6-A40C68CA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17" y="16816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21.02.10 Геология и разведка </a:t>
            </a:r>
            <a:br>
              <a:rPr lang="ru-RU" sz="2800" b="1" u="sng" dirty="0">
                <a:solidFill>
                  <a:schemeClr val="tx1"/>
                </a:solidFill>
              </a:rPr>
            </a:br>
            <a:r>
              <a:rPr lang="ru-RU" sz="2800" b="1" u="sng" dirty="0">
                <a:solidFill>
                  <a:schemeClr val="tx1"/>
                </a:solidFill>
              </a:rPr>
              <a:t>нефтяных и газовых месторождений </a:t>
            </a:r>
          </a:p>
        </p:txBody>
      </p:sp>
      <p:pic>
        <p:nvPicPr>
          <p:cNvPr id="1028" name="Picture 4" descr="https://narfu.ru/upload/iblock/f45/index3jpg.jpg">
            <a:extLst>
              <a:ext uri="{FF2B5EF4-FFF2-40B4-BE49-F238E27FC236}">
                <a16:creationId xmlns:a16="http://schemas.microsoft.com/office/drawing/2014/main" id="{83A4F96C-FCE0-4FC6-978D-D5DB211D2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679" y="1163716"/>
            <a:ext cx="2443239" cy="183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C830B5A-F056-4284-946C-26F42ACAD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5178596"/>
              </p:ext>
            </p:extLst>
          </p:nvPr>
        </p:nvGraphicFramePr>
        <p:xfrm>
          <a:off x="217715" y="1596570"/>
          <a:ext cx="5106608" cy="516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neftegaz.ru/upload/iblock/e06/e0662a83ff99627c9186d53f47b15bdb.jpg">
            <a:extLst>
              <a:ext uri="{FF2B5EF4-FFF2-40B4-BE49-F238E27FC236}">
                <a16:creationId xmlns:a16="http://schemas.microsoft.com/office/drawing/2014/main" id="{54BEF0C2-A4DC-4CC8-9E39-499D074C0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11" y="5050919"/>
            <a:ext cx="3122614" cy="156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A03A6B-7708-4564-B4D0-0A38A81987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85" y="4333154"/>
            <a:ext cx="3649025" cy="24323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D43D86-B061-42B4-AF14-8E44CAB5D1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7" y="168161"/>
            <a:ext cx="2235200" cy="3352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DB4293-3325-461E-841F-662290F5DA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  <p:pic>
        <p:nvPicPr>
          <p:cNvPr id="1030" name="Picture 6" descr="https://pandia.ru/text/85/383/images/img1_26.jpg">
            <a:extLst>
              <a:ext uri="{FF2B5EF4-FFF2-40B4-BE49-F238E27FC236}">
                <a16:creationId xmlns:a16="http://schemas.microsoft.com/office/drawing/2014/main" id="{78FB78F5-FF76-497C-941C-0218A85A0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222" y="2788847"/>
            <a:ext cx="3332729" cy="166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28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8F7C2-A4D8-44C0-B297-6D78E02A2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106" y="199571"/>
            <a:ext cx="8596668" cy="1320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21.02.11 Геофизические методы поисков и разведки месторождений полезных ископаемых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514F716-7A83-4B5F-818C-46194B5661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169" y="4416276"/>
            <a:ext cx="3363229" cy="224215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B593E91-3909-4931-8FBB-5DA6DA03C1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9171"/>
          <a:stretch/>
        </p:blipFill>
        <p:spPr>
          <a:xfrm>
            <a:off x="9626631" y="727375"/>
            <a:ext cx="2543160" cy="1890620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80E08AF-FAFF-4F3C-9E82-3B5645588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002472"/>
              </p:ext>
            </p:extLst>
          </p:nvPr>
        </p:nvGraphicFramePr>
        <p:xfrm>
          <a:off x="200602" y="1058551"/>
          <a:ext cx="5234636" cy="5643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D50EDFF-6D2B-46CE-8FF0-0C67B53A06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674" y="2097466"/>
            <a:ext cx="4144022" cy="276268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1EB8E63-B875-4695-920C-06261FFD820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7733" y="3414486"/>
            <a:ext cx="2227941" cy="324394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75C23C9-6E31-4138-87D5-42C9844D6AE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290" y="1215572"/>
            <a:ext cx="3298371" cy="219891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18F3BD5-6E2A-4B97-9AB2-68852066A8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2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9A3C5-4754-457C-AECB-5195BF27B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390" y="149479"/>
            <a:ext cx="8596668" cy="1320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chemeClr val="tx1"/>
                </a:solidFill>
              </a:rPr>
              <a:t>27.02.04 Автоматические системы управления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A60DC42-5E77-4BB1-9B86-1A623E7C7B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596079"/>
              </p:ext>
            </p:extLst>
          </p:nvPr>
        </p:nvGraphicFramePr>
        <p:xfrm>
          <a:off x="364693" y="954313"/>
          <a:ext cx="5150735" cy="5504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60E13B5-B2D8-4A69-963D-CA70DF51680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2" t="6666"/>
          <a:stretch/>
        </p:blipFill>
        <p:spPr>
          <a:xfrm>
            <a:off x="9523665" y="2559970"/>
            <a:ext cx="2426787" cy="18182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74C773-CFCB-4DC6-B3E4-05B3FCC872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361" y="4423355"/>
            <a:ext cx="3537855" cy="23585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1D45A-F648-4060-95D2-DB9BFA4CD1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28" y="809879"/>
            <a:ext cx="4271581" cy="28477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374259B-964C-4A26-8F6C-621C2C51F4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673" y="156238"/>
            <a:ext cx="1602327" cy="240373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62958F-4401-4C86-B0E9-0DE2C5D9B2D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29" y="3837911"/>
            <a:ext cx="3323772" cy="24928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DB6D5B-9FB4-48DC-BE07-0E1D40F6773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1929690" cy="75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3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05BEE-F978-4B20-98E9-EC2E987E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248" y="116096"/>
            <a:ext cx="8596668" cy="130970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38.02.01 Экономика и бухгалтерский учет </a:t>
            </a:r>
            <a:br>
              <a:rPr lang="ru-RU" sz="2800" b="1" u="sng" dirty="0">
                <a:solidFill>
                  <a:schemeClr val="tx1"/>
                </a:solidFill>
              </a:rPr>
            </a:br>
            <a:r>
              <a:rPr lang="ru-RU" sz="2800" b="1" u="sng" dirty="0">
                <a:solidFill>
                  <a:schemeClr val="tx1"/>
                </a:solidFill>
              </a:rPr>
              <a:t>(по отраслям)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65C09C7-D8DD-4CCF-9A38-5271DACF08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233877"/>
              </p:ext>
            </p:extLst>
          </p:nvPr>
        </p:nvGraphicFramePr>
        <p:xfrm>
          <a:off x="342630" y="1197219"/>
          <a:ext cx="5150735" cy="5504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00FEC1-1BEB-4E40-801D-1601ACF1E3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26" b="3810"/>
          <a:stretch/>
        </p:blipFill>
        <p:spPr>
          <a:xfrm>
            <a:off x="6095999" y="5062366"/>
            <a:ext cx="3192275" cy="17520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3DEDB5-9FD6-4FAF-875B-0FF90801C3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537" y="3296707"/>
            <a:ext cx="3764039" cy="28230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E7BD0C-5875-4AE3-B716-6C3F1A5C46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904" y="599564"/>
            <a:ext cx="2249985" cy="29999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F536F4-EFD2-4A82-AE09-F4AD5EFB43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3EE941F-B708-4CBD-B157-3382A6915D2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43" r="38284"/>
          <a:stretch/>
        </p:blipFill>
        <p:spPr>
          <a:xfrm>
            <a:off x="6420834" y="3599543"/>
            <a:ext cx="1646869" cy="15248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8E100D-AF3D-42D4-A71B-1F594DC11C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5999" y="1228139"/>
            <a:ext cx="3154191" cy="237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8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фасад">
            <a:extLst>
              <a:ext uri="{FF2B5EF4-FFF2-40B4-BE49-F238E27FC236}">
                <a16:creationId xmlns:a16="http://schemas.microsoft.com/office/drawing/2014/main" id="{901B57AF-1264-4A52-89AF-21C7DE8A2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7" b="11267"/>
          <a:stretch>
            <a:fillRect/>
          </a:stretch>
        </p:blipFill>
        <p:spPr bwMode="auto">
          <a:xfrm>
            <a:off x="190636" y="1539369"/>
            <a:ext cx="3199752" cy="174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Рисунок 42" descr="C:\Users\Танюша\AppData\Local\Microsoft\Windows\Temporary Internet Files\Content.Word\Буклет 4-5.jpg">
            <a:extLst>
              <a:ext uri="{FF2B5EF4-FFF2-40B4-BE49-F238E27FC236}">
                <a16:creationId xmlns:a16="http://schemas.microsoft.com/office/drawing/2014/main" id="{FDF7294E-43B8-436A-A453-075E9D1BB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011" y="2606867"/>
            <a:ext cx="5462677" cy="61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860ED1-43AA-47A8-9CF0-CDC53EDD2D02}"/>
              </a:ext>
            </a:extLst>
          </p:cNvPr>
          <p:cNvSpPr/>
          <p:nvPr/>
        </p:nvSpPr>
        <p:spPr>
          <a:xfrm>
            <a:off x="3425372" y="103952"/>
            <a:ext cx="4571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0070C0"/>
                </a:solidFill>
              </a:rPr>
              <a:t>Сотрудничество </a:t>
            </a:r>
          </a:p>
          <a:p>
            <a:pPr algn="ctr"/>
            <a:r>
              <a:rPr lang="ru-RU" b="1" u="sng" dirty="0">
                <a:solidFill>
                  <a:srgbClr val="0070C0"/>
                </a:solidFill>
              </a:rPr>
              <a:t>с предприятиями-работодателями</a:t>
            </a:r>
            <a:endParaRPr lang="ru-RU" dirty="0"/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ПАО «Татнефть»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Управляющая Компания «ШЕШМАОЙЛ»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ПАО «</a:t>
            </a:r>
            <a:r>
              <a:rPr lang="ru-RU" sz="1400" dirty="0" err="1"/>
              <a:t>Самаранефтегеофизика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«ТАТИНТЕК»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«ТНГ - Групп»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ПАО «Сургутнефтегаз»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«МНП ГЕОДАТА»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ПАО «</a:t>
            </a:r>
            <a:r>
              <a:rPr lang="ru-RU" sz="1400" dirty="0" err="1"/>
              <a:t>Камаз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ООО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КАТКонефть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73B9C8A-26BB-4368-A719-A335737C3420}"/>
              </a:ext>
            </a:extLst>
          </p:cNvPr>
          <p:cNvSpPr/>
          <p:nvPr/>
        </p:nvSpPr>
        <p:spPr>
          <a:xfrm>
            <a:off x="5283202" y="3101665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«УК «</a:t>
            </a:r>
            <a:r>
              <a:rPr lang="ru-RU" sz="1400" dirty="0" err="1"/>
              <a:t>Татбурнефть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«ТМС-Буровой Сервис»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</a:t>
            </a:r>
            <a:r>
              <a:rPr lang="ru-RU" sz="1400" dirty="0" err="1"/>
              <a:t>ЛениногорскРемСервис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«НКТ-Сервис»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</a:t>
            </a:r>
            <a:r>
              <a:rPr lang="ru-RU" sz="1400" dirty="0" err="1"/>
              <a:t>ТатаграС-ЭнергоСервис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«Научно-Производственное Предприятие «</a:t>
            </a:r>
            <a:r>
              <a:rPr lang="ru-RU" sz="1400" dirty="0" err="1"/>
              <a:t>Сибгеокарта</a:t>
            </a:r>
            <a:r>
              <a:rPr lang="ru-RU" sz="1400" dirty="0"/>
              <a:t>»»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НПФ Модуль»</a:t>
            </a:r>
            <a:endParaRPr lang="ru-RU" sz="1400" dirty="0">
              <a:effectLst/>
            </a:endParaRPr>
          </a:p>
        </p:txBody>
      </p:sp>
      <p:pic>
        <p:nvPicPr>
          <p:cNvPr id="12297" name="Рисунок 45" descr="C:\Users\Танюша\AppData\Local\Microsoft\Windows\Temporary Internet Files\Content.Word\Буклет 4-5.jpg">
            <a:extLst>
              <a:ext uri="{FF2B5EF4-FFF2-40B4-BE49-F238E27FC236}">
                <a16:creationId xmlns:a16="http://schemas.microsoft.com/office/drawing/2014/main" id="{F71AB200-BEB8-41A9-92B5-BFA458CD3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" r="5409"/>
          <a:stretch>
            <a:fillRect/>
          </a:stretch>
        </p:blipFill>
        <p:spPr bwMode="auto">
          <a:xfrm>
            <a:off x="6120799" y="4698748"/>
            <a:ext cx="4699152" cy="56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58510FB-1534-4D17-A7CE-1611DCC88B2D}"/>
              </a:ext>
            </a:extLst>
          </p:cNvPr>
          <p:cNvSpPr/>
          <p:nvPr/>
        </p:nvSpPr>
        <p:spPr>
          <a:xfrm>
            <a:off x="6096000" y="5216562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НГДУ «</a:t>
            </a:r>
            <a:r>
              <a:rPr lang="ru-RU" sz="1400" dirty="0" err="1"/>
              <a:t>Лениногорскнефть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НГДУ «</a:t>
            </a:r>
            <a:r>
              <a:rPr lang="ru-RU" sz="1400" dirty="0" err="1"/>
              <a:t>Нурлатнефть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НГДУ «</a:t>
            </a:r>
            <a:r>
              <a:rPr lang="ru-RU" sz="1400" dirty="0" err="1"/>
              <a:t>Бавлынефть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НГДУ «</a:t>
            </a:r>
            <a:r>
              <a:rPr lang="ru-RU" sz="1400" dirty="0" err="1"/>
              <a:t>Азнакаевскнефть</a:t>
            </a:r>
            <a:r>
              <a:rPr lang="ru-RU" sz="1400" dirty="0"/>
              <a:t>»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НГДУ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Нижнесортымскнефть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ООО «</a:t>
            </a:r>
            <a:r>
              <a:rPr lang="ru-RU" sz="1400" dirty="0" err="1"/>
              <a:t>Роснефтекомплект</a:t>
            </a:r>
            <a:r>
              <a:rPr lang="ru-RU" sz="1400" dirty="0"/>
              <a:t>»</a:t>
            </a: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ru-RU" sz="1400" dirty="0"/>
              <a:t>ОАО «Сетевая компания </a:t>
            </a:r>
            <a:r>
              <a:rPr lang="ru-RU" sz="1400" dirty="0" err="1"/>
              <a:t>Бугульминские</a:t>
            </a:r>
            <a:r>
              <a:rPr lang="ru-RU" sz="1400" dirty="0"/>
              <a:t> электрические сети»</a:t>
            </a:r>
            <a:endParaRPr lang="ru-RU" sz="1400" dirty="0">
              <a:effectLst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38302F-0741-4753-A264-49736B19B2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0" y="41000"/>
            <a:ext cx="3199752" cy="125811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29719D0-2F8A-4C67-98E1-C1ED7E17C272}"/>
              </a:ext>
            </a:extLst>
          </p:cNvPr>
          <p:cNvSpPr/>
          <p:nvPr/>
        </p:nvSpPr>
        <p:spPr>
          <a:xfrm>
            <a:off x="0" y="3718194"/>
            <a:ext cx="528320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rgbClr val="0070C0"/>
                </a:solidFill>
                <a:latin typeface="Trebuchet MS" panose="020B0603020202020204" pitchFamily="34" charset="0"/>
              </a:rPr>
              <a:t>Сотрудничество с ВУЗами</a:t>
            </a:r>
            <a:endParaRPr lang="ru-RU" sz="1600" dirty="0">
              <a:latin typeface="Trebuchet MS" panose="020B0603020202020204" pitchFamily="34" charset="0"/>
            </a:endParaRP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 Техникум работает по интегрированным программам непрерывного образования по подготовке специалистов нефтяного профиля с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Альметьевским государственным нефтяным институтом,</a:t>
            </a:r>
            <a:r>
              <a:rPr lang="ru-RU" sz="1200" i="1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Казанским (Приволжским) федеральным университетом,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Казанским государственным энергетическим университетом,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Казанским кооперативным институтом (филиал) Российского университета кооперации,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Казанским национальным исследовательским техническим университетом им. А.Н. Туполева-КАИ,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Казанским национальным исследовательским технологическим университетом,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Пермским государственным национальным исследовательским университетом,</a:t>
            </a:r>
            <a:r>
              <a:rPr lang="ru-RU" sz="1200" i="1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</a:p>
          <a:p>
            <a:pPr indent="180340" algn="just">
              <a:spcAft>
                <a:spcPts val="0"/>
              </a:spcAft>
            </a:pPr>
            <a:r>
              <a:rPr lang="ru-RU" sz="1200" dirty="0">
                <a:latin typeface="Trebuchet MS" panose="020B0603020202020204" pitchFamily="34" charset="0"/>
                <a:ea typeface="Times New Roman" panose="02020603050405020304" pitchFamily="18" charset="0"/>
              </a:rPr>
              <a:t>Самарским государственным техническим университетом. </a:t>
            </a:r>
            <a:endParaRPr lang="ru-RU" sz="1200" i="1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2298" name="Рисунок 19" descr="Буклет 1-8">
            <a:extLst>
              <a:ext uri="{FF2B5EF4-FFF2-40B4-BE49-F238E27FC236}">
                <a16:creationId xmlns:a16="http://schemas.microsoft.com/office/drawing/2014/main" id="{0BD46DD6-205B-4F06-A9F9-16C74F82F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134" y="41000"/>
            <a:ext cx="4086696" cy="254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7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4FCA9-181B-44AA-8196-2EE33A431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084" y="33881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Движение «АБИЛИМПИКС»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8BE6ED-C4F1-4FFB-B924-5BA71A12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116"/>
            <a:ext cx="2836506" cy="1112992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33B59C63-84DD-4E59-AFFF-084AC14F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02" y="878085"/>
            <a:ext cx="7973955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 В 2021 году на базе техникума открыты три республиканские площадки Абилимпикс по компетенциям – «Администрирование баз данных», «Веб-дизайн», «Мастер ОЦИ» для инвалидов и лиц с ограниченными возможностями здоровья, где ребята обучаются в направлении Информационные системы. На этих площадках проходят чемпионаты по профессиональному мастерству на республиканском и федеральном уровнях.</a:t>
            </a:r>
          </a:p>
          <a:p>
            <a:pPr marL="0" indent="0" algn="ctr">
              <a:buNone/>
            </a:pPr>
            <a:r>
              <a:rPr lang="ru-RU" dirty="0"/>
              <a:t> 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3947A1E4-FDF4-46B6-9A8D-3841BB2BC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7569195"/>
              </p:ext>
            </p:extLst>
          </p:nvPr>
        </p:nvGraphicFramePr>
        <p:xfrm>
          <a:off x="1715704" y="2861557"/>
          <a:ext cx="8919427" cy="683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876C0C4-1050-40C1-928E-61D7CDCC8DCF}"/>
              </a:ext>
            </a:extLst>
          </p:cNvPr>
          <p:cNvSpPr txBox="1"/>
          <p:nvPr/>
        </p:nvSpPr>
        <p:spPr>
          <a:xfrm>
            <a:off x="3714887" y="3528545"/>
            <a:ext cx="50694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Школьники 8-11 классов желающие участвовать в чемпионате «Абилимпикс», могут поступить на обучение в наш техникум </a:t>
            </a:r>
          </a:p>
          <a:p>
            <a:pPr algn="ctr"/>
            <a:r>
              <a:rPr lang="ru-RU" b="1" dirty="0"/>
              <a:t>НА БЮДЖЕТНОЙ ОСНОВЕ!!!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8B58794-4013-444A-99D9-C48FC1B4F3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8" t="18798" r="29677" b="23261"/>
          <a:stretch/>
        </p:blipFill>
        <p:spPr>
          <a:xfrm>
            <a:off x="10088395" y="125875"/>
            <a:ext cx="2019640" cy="18272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0CF9934-963A-4555-9990-76FF501DF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1" y="1659616"/>
            <a:ext cx="1545141" cy="11588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52BB1F9-CA67-4121-B516-F886115868F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b="1472"/>
          <a:stretch/>
        </p:blipFill>
        <p:spPr>
          <a:xfrm>
            <a:off x="83966" y="4267141"/>
            <a:ext cx="3630920" cy="254337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721C3FB-3639-4BB4-BCB1-267507FA5F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468" y="4267141"/>
            <a:ext cx="3268567" cy="253600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D255A39-F511-4138-B584-7EC17680F4A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7119" r="-129" b="9515"/>
          <a:stretch/>
        </p:blipFill>
        <p:spPr>
          <a:xfrm>
            <a:off x="4817475" y="4954555"/>
            <a:ext cx="3104215" cy="184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Диплом о профессиональной переподготовке: что дает и как получить">
            <a:extLst>
              <a:ext uri="{FF2B5EF4-FFF2-40B4-BE49-F238E27FC236}">
                <a16:creationId xmlns:a16="http://schemas.microsoft.com/office/drawing/2014/main" id="{FB9A4E28-29F7-449B-8CBB-240ED49D9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0" t="2032" r="14208" b="-2032"/>
          <a:stretch/>
        </p:blipFill>
        <p:spPr bwMode="auto">
          <a:xfrm>
            <a:off x="9145515" y="1801549"/>
            <a:ext cx="2963318" cy="325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4FCA9-181B-44AA-8196-2EE33A431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8201" y="128343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ПРОФЕССИОНАЛЬНАЯ ПЕРЕПОДГОТОВКА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8BE6ED-C4F1-4FFB-B924-5BA71A122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116"/>
            <a:ext cx="2836506" cy="1112992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33B59C63-84DD-4E59-AFFF-084AC14F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254" y="2166081"/>
            <a:ext cx="7973955" cy="90105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С ПОМОЩЬЮ </a:t>
            </a:r>
            <a:r>
              <a:rPr lang="ru-RU" b="1" dirty="0">
                <a:solidFill>
                  <a:schemeClr val="accent5"/>
                </a:solidFill>
              </a:rPr>
              <a:t>ДИСТАНЦИОННОГО ОБУЧЕНИЯ </a:t>
            </a:r>
            <a:r>
              <a:rPr lang="ru-RU" b="1" dirty="0">
                <a:solidFill>
                  <a:schemeClr val="tx1"/>
                </a:solidFill>
              </a:rPr>
              <a:t>(ОБУЧЕНИЯ В УДАЛЕННОМ ДОСТУПЕ) МОЖНО ПОЛУЧИТЬ </a:t>
            </a:r>
            <a:r>
              <a:rPr lang="ru-RU" sz="1900" b="1" dirty="0">
                <a:solidFill>
                  <a:schemeClr val="accent5"/>
                </a:solidFill>
              </a:rPr>
              <a:t>ДИПЛОМ</a:t>
            </a:r>
            <a:r>
              <a:rPr lang="ru-RU" b="1" dirty="0">
                <a:solidFill>
                  <a:schemeClr val="tx1"/>
                </a:solidFill>
              </a:rPr>
              <a:t> О ПРОФЕССИОНАЛЬНОЙ ПЕРЕПОДГОТОВКЕ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76C0C4-1050-40C1-928E-61D7CDCC8DCF}"/>
              </a:ext>
            </a:extLst>
          </p:cNvPr>
          <p:cNvSpPr txBox="1"/>
          <p:nvPr/>
        </p:nvSpPr>
        <p:spPr>
          <a:xfrm>
            <a:off x="329195" y="1088863"/>
            <a:ext cx="9208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ОБУЧЕНИЕ ВОЗМОЖНО ДЛЯ: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лиц имеющих высшее, среднее или начальное профессиональное образование;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/>
              <a:t>студентов</a:t>
            </a:r>
            <a:r>
              <a:rPr lang="ru-RU" sz="1600" dirty="0"/>
              <a:t> высших и средних профессиональных учебных заведений, обучающихся на последнем курсе.</a:t>
            </a:r>
            <a:endParaRPr lang="ru-RU" sz="1600" b="1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1CFD383-3D2C-4AEC-9041-31AE3C9CD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55249"/>
              </p:ext>
            </p:extLst>
          </p:nvPr>
        </p:nvGraphicFramePr>
        <p:xfrm>
          <a:off x="877824" y="2652383"/>
          <a:ext cx="8514385" cy="3930089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8514385">
                  <a:extLst>
                    <a:ext uri="{9D8B030D-6E8A-4147-A177-3AD203B41FA5}">
                      <a16:colId xmlns:a16="http://schemas.microsoft.com/office/drawing/2014/main" val="588656700"/>
                    </a:ext>
                  </a:extLst>
                </a:gridCol>
              </a:tblGrid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Бурение нефтяных и газовых скважин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2926385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Разработка и эксплуатация нефтяных и газовых месторождений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0894575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Монтаж и техническая эксплуатация промышленного оборудования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940818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Геофизические методы поисков и разведки месторождений полезных ископаемых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716025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Геология и разведка нефтяных и газовых месторождений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1070643"/>
                  </a:ext>
                </a:extLst>
              </a:tr>
              <a:tr h="6368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Техническая эксплуатация и обслуживание электрического и электромеханического оборудования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7202360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Автоматические системы управления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0284295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Экономика и бухгалтерский учет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756894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Информационные системы и программирование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9453778"/>
                  </a:ext>
                </a:extLst>
              </a:tr>
              <a:tr h="36591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dirty="0">
                          <a:effectLst/>
                        </a:rPr>
                        <a:t>Сооружение и эксплуатация </a:t>
                      </a:r>
                      <a:r>
                        <a:rPr lang="ru-RU" sz="1600" dirty="0" err="1">
                          <a:effectLst/>
                        </a:rPr>
                        <a:t>нефтегазопроводов</a:t>
                      </a:r>
                      <a:r>
                        <a:rPr lang="ru-RU" sz="1600" dirty="0">
                          <a:effectLst/>
                        </a:rPr>
                        <a:t> и </a:t>
                      </a:r>
                      <a:r>
                        <a:rPr lang="ru-RU" sz="1600" dirty="0" err="1">
                          <a:effectLst/>
                        </a:rPr>
                        <a:t>нефтегазохранилищ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831471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CD1E44-3EF1-4A20-BED7-6E00A7C416C9}"/>
              </a:ext>
            </a:extLst>
          </p:cNvPr>
          <p:cNvSpPr/>
          <p:nvPr/>
        </p:nvSpPr>
        <p:spPr>
          <a:xfrm>
            <a:off x="3028531" y="604077"/>
            <a:ext cx="7394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Arial" panose="020B0604020202020204" pitchFamily="34" charset="0"/>
              </a:rPr>
              <a:t>СРОК ОБУЧЕНИЯ: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7 месяцев.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62C49-807A-4FF4-90F5-11ED7C19C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757105" cy="722050"/>
          </a:xfrm>
        </p:spPr>
        <p:txBody>
          <a:bodyPr/>
          <a:lstStyle/>
          <a:p>
            <a:pPr algn="ctr"/>
            <a:r>
              <a:rPr lang="ru-RU" dirty="0"/>
              <a:t>Добро пожаловать!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24FB4-773D-4890-AAD0-5A8B856CB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85" y="1606858"/>
            <a:ext cx="3835152" cy="44388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Адрес: 423250, Республика Татарстан,</a:t>
            </a: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г. Лениногорск,</a:t>
            </a: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пр. 50 лет Победы, </a:t>
            </a: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д. 26</a:t>
            </a:r>
          </a:p>
          <a:p>
            <a:pPr marL="0" indent="0">
              <a:buNone/>
            </a:pPr>
            <a:endParaRPr lang="ru-RU" sz="33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Электронная почта texnikum@yandex.ru	</a:t>
            </a: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Телефон: </a:t>
            </a:r>
          </a:p>
          <a:p>
            <a:pPr marL="0" indent="0">
              <a:buNone/>
            </a:pPr>
            <a:r>
              <a:rPr lang="ru-RU" sz="3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8-85595 - 5-15-82</a:t>
            </a:r>
          </a:p>
        </p:txBody>
      </p:sp>
      <p:pic>
        <p:nvPicPr>
          <p:cNvPr id="6" name="Picture 4" descr="http://qrcoder.ru/code/?http%3A%2F%2Flntrt.ru%2F&amp;4&amp;0">
            <a:extLst>
              <a:ext uri="{FF2B5EF4-FFF2-40B4-BE49-F238E27FC236}">
                <a16:creationId xmlns:a16="http://schemas.microsoft.com/office/drawing/2014/main" id="{2C70F33D-A9D5-4F58-8542-EE0271BD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645" y="1700313"/>
            <a:ext cx="2120281" cy="21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BFD750-2D00-48DC-A5EA-B95D2F68E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358" y="4435497"/>
            <a:ext cx="2015230" cy="20152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2F4A45-E82A-4756-8FE7-B2141CAD7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395" y="4637825"/>
            <a:ext cx="2863245" cy="1610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1BD795-7D7E-4356-876E-98D9C5C926BA}"/>
              </a:ext>
            </a:extLst>
          </p:cNvPr>
          <p:cNvSpPr txBox="1"/>
          <p:nvPr/>
        </p:nvSpPr>
        <p:spPr>
          <a:xfrm>
            <a:off x="7051187" y="1376062"/>
            <a:ext cx="286324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Официальный сайт </a:t>
            </a:r>
          </a:p>
          <a:p>
            <a:r>
              <a:rPr lang="ru-RU" sz="2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ГАПОУ «Лениногорский нефтяной техникум </a:t>
            </a:r>
            <a:r>
              <a:rPr lang="en-US" sz="2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http://lntrt.ru/</a:t>
            </a:r>
            <a:endParaRPr lang="ru-RU" sz="2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755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Сотрудники «Бавлы-информ» встретились с главой Лениногорского района">
            <a:extLst>
              <a:ext uri="{FF2B5EF4-FFF2-40B4-BE49-F238E27FC236}">
                <a16:creationId xmlns:a16="http://schemas.microsoft.com/office/drawing/2014/main" id="{76515C55-6413-42A0-91DF-50B847673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827" y="2325040"/>
            <a:ext cx="3089650" cy="17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54506-1277-49D5-BDB2-F2C20B3FA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9832"/>
            <a:ext cx="8596668" cy="515111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ГАПОУ «Лениногорский нефтяной техникум»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5BA20C-8C55-4DDD-BDC9-60FE1E4241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273" y="-9144"/>
            <a:ext cx="2883727" cy="11338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23FFBB-1035-47BA-BF73-F2789CA1B6B1}"/>
              </a:ext>
            </a:extLst>
          </p:cNvPr>
          <p:cNvSpPr/>
          <p:nvPr/>
        </p:nvSpPr>
        <p:spPr>
          <a:xfrm>
            <a:off x="4975668" y="1124711"/>
            <a:ext cx="6559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Контингент учреждения на сегодняшний день составляет порядка 1500 человек на очном и заочном отделениях. За весь период из стен техникума вышло более 22000 специалистов нефтяников.</a:t>
            </a:r>
            <a:endParaRPr lang="ru-RU" dirty="0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5F4F9DB0-A883-4094-B73C-C6F70EB1D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703212"/>
              </p:ext>
            </p:extLst>
          </p:nvPr>
        </p:nvGraphicFramePr>
        <p:xfrm>
          <a:off x="168448" y="3893153"/>
          <a:ext cx="6992315" cy="2913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Лениногорск с высоты.">
            <a:extLst>
              <a:ext uri="{FF2B5EF4-FFF2-40B4-BE49-F238E27FC236}">
                <a16:creationId xmlns:a16="http://schemas.microsoft.com/office/drawing/2014/main" id="{55CC7C1E-B21D-46D5-A521-FB40E1610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5" y="694943"/>
            <a:ext cx="4370895" cy="291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туденты лениногорского нефтяного техникума отличились на олимпиаде по  истории!">
            <a:extLst>
              <a:ext uri="{FF2B5EF4-FFF2-40B4-BE49-F238E27FC236}">
                <a16:creationId xmlns:a16="http://schemas.microsoft.com/office/drawing/2014/main" id="{04899B51-BE82-49CC-95C5-C7F34C671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704" y="2151458"/>
            <a:ext cx="316992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Лениногорский муниципальный район и город Лениногорск">
            <a:extLst>
              <a:ext uri="{FF2B5EF4-FFF2-40B4-BE49-F238E27FC236}">
                <a16:creationId xmlns:a16="http://schemas.microsoft.com/office/drawing/2014/main" id="{ACE34529-308D-4CAB-8778-EBB7ECC9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172" y="3942312"/>
            <a:ext cx="3196928" cy="179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На базе Лениногорского нефтяного техникума прошел республиканский  исторический конкурс-квест - Типичный Лениногорск - #55656190">
            <a:extLst>
              <a:ext uri="{FF2B5EF4-FFF2-40B4-BE49-F238E27FC236}">
                <a16:creationId xmlns:a16="http://schemas.microsoft.com/office/drawing/2014/main" id="{1670233C-0B60-447E-961F-8E464A9D1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67" y="5212080"/>
            <a:ext cx="2926080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7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93D044-2677-4F9A-84BD-4F53D6EC1D43}"/>
              </a:ext>
            </a:extLst>
          </p:cNvPr>
          <p:cNvSpPr txBox="1"/>
          <p:nvPr/>
        </p:nvSpPr>
        <p:spPr>
          <a:xfrm>
            <a:off x="431800" y="198120"/>
            <a:ext cx="9445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09.02.07 Информационные системы </a:t>
            </a:r>
          </a:p>
          <a:p>
            <a:pPr algn="ctr"/>
            <a:r>
              <a:rPr lang="ru-RU" sz="24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программирование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98C175E-F234-4040-B17C-C72B71496C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6430919"/>
              </p:ext>
            </p:extLst>
          </p:nvPr>
        </p:nvGraphicFramePr>
        <p:xfrm>
          <a:off x="249224" y="1304472"/>
          <a:ext cx="5234636" cy="535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0501D4-E207-451E-BC18-1D789F5FA0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252" y="2395538"/>
            <a:ext cx="2699173" cy="20243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37D6A5-8297-47D1-9409-B080602CBA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133" y="2615883"/>
            <a:ext cx="2699173" cy="20243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EF6B6B-7A9C-4D6B-A1C0-5E5D6581A0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14" y="854043"/>
            <a:ext cx="2932272" cy="21992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04F0322-1D0D-446A-A928-1520D3BB42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756" y="1681163"/>
            <a:ext cx="2065020" cy="154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B664FC6-59D6-4709-ACCC-42233EE5A6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53" y="5189220"/>
            <a:ext cx="6004560" cy="1533977"/>
          </a:xfrm>
          <a:prstGeom prst="rect">
            <a:avLst/>
          </a:prstGeom>
        </p:spPr>
      </p:pic>
      <p:pic>
        <p:nvPicPr>
          <p:cNvPr id="3074" name="Picture 2" descr="Лениногорский муниципальный район и город Лениногорск">
            <a:extLst>
              <a:ext uri="{FF2B5EF4-FFF2-40B4-BE49-F238E27FC236}">
                <a16:creationId xmlns:a16="http://schemas.microsoft.com/office/drawing/2014/main" id="{31B8BD9B-10A6-427B-A51E-BCC580616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706" y="198120"/>
            <a:ext cx="2727070" cy="153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ациональный проект образование">
            <a:extLst>
              <a:ext uri="{FF2B5EF4-FFF2-40B4-BE49-F238E27FC236}">
                <a16:creationId xmlns:a16="http://schemas.microsoft.com/office/drawing/2014/main" id="{3D037B7A-A064-443D-AB5F-E14EA64AF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40" y="3807949"/>
            <a:ext cx="2727070" cy="153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DBB33EF-06DC-4437-8EA2-A05D3909025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9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0DEEF-19BE-4977-A1F4-D45C9373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168" y="156238"/>
            <a:ext cx="11133666" cy="96009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13.02.11 Техническая эксплуатация и обслуживание электрического и электромеханического оборудования  (по отраслям)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0960AB6-1EA6-43CF-B314-4035ACE9A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032942"/>
              </p:ext>
            </p:extLst>
          </p:nvPr>
        </p:nvGraphicFramePr>
        <p:xfrm>
          <a:off x="200602" y="1058551"/>
          <a:ext cx="5234636" cy="5643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5D0D70-3244-427B-A1F1-0EB5F029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343" y="3272763"/>
            <a:ext cx="5143498" cy="34289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29F20-0F77-4056-8503-6EEE3B96D0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879" y="1007370"/>
            <a:ext cx="2696740" cy="202255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16B1DFD-BDA5-4E19-87D0-93B36AEB3E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1255078" cy="4934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503D44-82FE-4BFF-963A-75DC176F01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269" y="2284226"/>
            <a:ext cx="3052731" cy="228954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DCE00C5-005A-40E9-A882-96A2F9A04E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74" y="3029925"/>
            <a:ext cx="2084801" cy="138986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EFDBB57-C8C3-4B36-9D0F-01D8951910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650" y="1219136"/>
            <a:ext cx="2619695" cy="196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7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EC042-5438-4892-9E5C-434982DA0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032" y="133034"/>
            <a:ext cx="10368037" cy="1320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15.02.12 Монтаж, техническое обслуживание и ремонт промышленного оборудования (по отраслям) </a:t>
            </a:r>
            <a:endParaRPr lang="ru-RU" sz="1600" b="1" u="sng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CE9DCFF-E7C5-49E7-BDA0-88350DE014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577320"/>
              </p:ext>
            </p:extLst>
          </p:nvPr>
        </p:nvGraphicFramePr>
        <p:xfrm>
          <a:off x="220315" y="1033361"/>
          <a:ext cx="5234636" cy="535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CD73FF-3CDD-4855-A38C-74E856764D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827" y="1621717"/>
            <a:ext cx="2919792" cy="43796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FF0065-CB30-43B7-A755-E82E98842C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529" y="1023564"/>
            <a:ext cx="4033471" cy="26889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4C44D4-F032-4120-9922-CE77C951A5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79" y="3811561"/>
            <a:ext cx="2819121" cy="18794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E6C262-EB20-4533-B558-61B2B0DDC46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/>
          <a:stretch/>
        </p:blipFill>
        <p:spPr>
          <a:xfrm>
            <a:off x="7255472" y="4630355"/>
            <a:ext cx="2919792" cy="21212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5157D7E-DC59-4B73-ADCF-89D378C8FD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6423F-1FDA-4053-96D0-FF8D45074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14" y="125813"/>
            <a:ext cx="8596668" cy="1320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21.02.01 Разработка и эксплуатация нефтяных и газовых месторождений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2FDFF56-EE40-4206-9747-16BA24135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537785"/>
              </p:ext>
            </p:extLst>
          </p:nvPr>
        </p:nvGraphicFramePr>
        <p:xfrm>
          <a:off x="200602" y="1058551"/>
          <a:ext cx="5234636" cy="5799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BFA408-4581-40E5-8DE3-3A242D5328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810" y="4441370"/>
            <a:ext cx="3390587" cy="22603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C907C1-09B3-4D88-9C4D-9BF365F02D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1890" y="1312976"/>
            <a:ext cx="3970701" cy="29780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AA4AC7-9474-4B89-8852-449DF999040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6"/>
          <a:stretch/>
        </p:blipFill>
        <p:spPr>
          <a:xfrm>
            <a:off x="5894795" y="1631133"/>
            <a:ext cx="3174637" cy="21329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3B9F61-5BA7-46B3-8895-9E30BCEB54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3948555"/>
            <a:ext cx="2918498" cy="19456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4FE88E-7BCD-4D03-996A-5E5C8F0EA6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2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B290E8-3883-4C14-8B99-BB80754E2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317" y="3429000"/>
            <a:ext cx="2181842" cy="327276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40550-EF4B-4075-9E7F-C04427204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78401"/>
            <a:ext cx="8596668" cy="1320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21.02.02 Бурение нефтяных и газовых скважин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27ACE7DA-BAD6-4F0B-AE82-CE2A30A6C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461701"/>
              </p:ext>
            </p:extLst>
          </p:nvPr>
        </p:nvGraphicFramePr>
        <p:xfrm>
          <a:off x="200602" y="1058551"/>
          <a:ext cx="5234636" cy="5643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1ECAAC-7162-4CF2-8E14-C1A243D1AF8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/>
          <a:stretch/>
        </p:blipFill>
        <p:spPr>
          <a:xfrm>
            <a:off x="5664200" y="5069295"/>
            <a:ext cx="2185128" cy="15812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930BC1B-2B89-41CF-9CC9-BAD7CAC7FC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684" y="2888565"/>
            <a:ext cx="2385181" cy="35777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A91C32-757B-44B0-A4C6-6A3B4A2AE3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189" y="1201263"/>
            <a:ext cx="4603170" cy="30687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1D1403-4E39-4C6C-BD28-DE9863BAA1B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3E2FB7A-ACBC-4BE0-BCAB-720194D65F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568" y="735596"/>
            <a:ext cx="2909297" cy="21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91207-D745-444E-A74E-5ECD2638D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191" y="11269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>
                <a:solidFill>
                  <a:schemeClr val="tx1"/>
                </a:solidFill>
              </a:rPr>
              <a:t>21.02.03 Сооружение и эксплуатация </a:t>
            </a:r>
            <a:r>
              <a:rPr lang="ru-RU" sz="2400" b="1" u="sng" dirty="0" err="1">
                <a:solidFill>
                  <a:schemeClr val="tx1"/>
                </a:solidFill>
              </a:rPr>
              <a:t>газонефтепроводов</a:t>
            </a:r>
            <a:r>
              <a:rPr lang="ru-RU" sz="2400" b="1" u="sng" dirty="0">
                <a:solidFill>
                  <a:schemeClr val="tx1"/>
                </a:solidFill>
              </a:rPr>
              <a:t> и </a:t>
            </a:r>
            <a:r>
              <a:rPr lang="ru-RU" sz="2400" b="1" u="sng" dirty="0" err="1">
                <a:solidFill>
                  <a:schemeClr val="tx1"/>
                </a:solidFill>
              </a:rPr>
              <a:t>газонефтехранилищ</a:t>
            </a:r>
            <a:r>
              <a:rPr lang="ru-RU" sz="2400" b="1" u="sng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7AC1B10-FF0B-4AB0-984B-087EB5A2E5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6070648"/>
              </p:ext>
            </p:extLst>
          </p:nvPr>
        </p:nvGraphicFramePr>
        <p:xfrm>
          <a:off x="220315" y="1033361"/>
          <a:ext cx="5234636" cy="535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ACA6BA-5740-40D9-B91E-6EEAB582EE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6BCDE4-C793-479C-BE72-2A1A070267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8" y="1033361"/>
            <a:ext cx="3730171" cy="27976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A91E133-3944-45D1-8C6B-F6E802F01F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461" y="3610470"/>
            <a:ext cx="3657600" cy="2743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EA396D-8FCE-4178-9BDC-A713DFE9DC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156" y="4847770"/>
            <a:ext cx="3015344" cy="20102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94D5C6-B9DC-40F7-A7D3-24135D4A4C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356" y="2707430"/>
            <a:ext cx="3015345" cy="20102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2303B33-42F7-491E-90C4-2B9DB226B4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470" y="304800"/>
            <a:ext cx="2732482" cy="204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7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B9FA827-EC08-4E78-B2DF-975F3464D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057" y="4817742"/>
            <a:ext cx="2826030" cy="188402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3A736-4DE9-4B3C-AD2F-1113830A6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59" y="23047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tx1"/>
                </a:solidFill>
              </a:rPr>
              <a:t>21.02.08 Прикладная геодезия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0A40D47-72C2-4590-BAC3-8F206F280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717618"/>
              </p:ext>
            </p:extLst>
          </p:nvPr>
        </p:nvGraphicFramePr>
        <p:xfrm>
          <a:off x="220315" y="1033361"/>
          <a:ext cx="5234636" cy="535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95E263-B721-4F0F-9D08-1B0D4ACF54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183" y="2575285"/>
            <a:ext cx="3363314" cy="224245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5E7DA97-E283-43A1-9936-43B8762BD9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743" y="3714235"/>
            <a:ext cx="3363314" cy="224220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D8AA79-2099-4DC1-B853-2EC9FA83EE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740" y="798199"/>
            <a:ext cx="3206404" cy="21376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0CF995-366F-455E-9BFE-6A413EA259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071" y="0"/>
            <a:ext cx="3628571" cy="241904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9F471CE-3829-4F89-A2DB-2D4BE91AD67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2" y="1"/>
            <a:ext cx="2176246" cy="8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683</TotalTime>
  <Words>1621</Words>
  <Application>Microsoft Office PowerPoint</Application>
  <PresentationFormat>Широкоэкранный</PresentationFormat>
  <Paragraphs>313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Государственное автономное профессиональное образовательное учреждение  «Лениногорский нефтяной техникум»</vt:lpstr>
      <vt:lpstr>ГАПОУ «Лениногорский нефтяной техникум»</vt:lpstr>
      <vt:lpstr>Презентация PowerPoint</vt:lpstr>
      <vt:lpstr>13.02.11 Техническая эксплуатация и обслуживание электрического и электромеханического оборудования  (по отраслям)</vt:lpstr>
      <vt:lpstr>15.02.12 Монтаж, техническое обслуживание и ремонт промышленного оборудования (по отраслям) </vt:lpstr>
      <vt:lpstr>21.02.01 Разработка и эксплуатация нефтяных и газовых месторождений </vt:lpstr>
      <vt:lpstr>21.02.02 Бурение нефтяных и газовых скважин </vt:lpstr>
      <vt:lpstr>21.02.03 Сооружение и эксплуатация газонефтепроводов и газонефтехранилищ </vt:lpstr>
      <vt:lpstr>21.02.08 Прикладная геодезия</vt:lpstr>
      <vt:lpstr>21.02.10 Геология и разведка  нефтяных и газовых месторождений </vt:lpstr>
      <vt:lpstr>21.02.11 Геофизические методы поисков и разведки месторождений полезных ископаемых</vt:lpstr>
      <vt:lpstr>27.02.04 Автоматические системы управления </vt:lpstr>
      <vt:lpstr>38.02.01 Экономика и бухгалтерский учет  (по отраслям) </vt:lpstr>
      <vt:lpstr>Презентация PowerPoint</vt:lpstr>
      <vt:lpstr>Движение «АБИЛИМПИКС»</vt:lpstr>
      <vt:lpstr>ПРОФЕССИОНАЛЬНАЯ ПЕРЕПОДГОТОВКА</vt:lpstr>
      <vt:lpstr>Добро пожаловать!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профессиональное образовательное учреждение  «Лениногорский нефтяной техникум»</dc:title>
  <dc:creator>Методист</dc:creator>
  <cp:lastModifiedBy>Zav-method</cp:lastModifiedBy>
  <cp:revision>49</cp:revision>
  <dcterms:created xsi:type="dcterms:W3CDTF">2021-11-25T07:16:51Z</dcterms:created>
  <dcterms:modified xsi:type="dcterms:W3CDTF">2022-01-24T06:40:15Z</dcterms:modified>
</cp:coreProperties>
</file>