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8" r:id="rId6"/>
    <p:sldId id="270" r:id="rId7"/>
    <p:sldId id="269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800080"/>
    <a:srgbClr val="CC3300"/>
    <a:srgbClr val="990000"/>
    <a:srgbClr val="CC6600"/>
    <a:srgbClr val="660066"/>
    <a:srgbClr val="A27B00"/>
    <a:srgbClr val="5237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DBC02-83F6-413D-8FB1-643A49FC5BCB}" type="doc">
      <dgm:prSet loTypeId="urn:microsoft.com/office/officeart/2005/8/layout/default#1" loCatId="list" qsTypeId="urn:microsoft.com/office/officeart/2005/8/quickstyle/3d2" qsCatId="3D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C9EBAEB1-6B2A-4C1B-B378-32F6852147F1}">
      <dgm:prSet/>
      <dgm:spPr/>
      <dgm:t>
        <a:bodyPr/>
        <a:lstStyle/>
        <a:p>
          <a:pPr rtl="0"/>
          <a:r>
            <a:rPr lang="ru-RU" dirty="0" smtClean="0"/>
            <a:t>Заинтересованность ребят творческим процессом игры в театре</a:t>
          </a:r>
          <a:endParaRPr lang="ru-RU" dirty="0"/>
        </a:p>
      </dgm:t>
    </dgm:pt>
    <dgm:pt modelId="{887EDDC1-DBF6-41DD-8E10-DDD4CEDCBAFB}" type="parTrans" cxnId="{4F5DED0A-36CF-44DA-A80C-6681914705E0}">
      <dgm:prSet/>
      <dgm:spPr/>
      <dgm:t>
        <a:bodyPr/>
        <a:lstStyle/>
        <a:p>
          <a:endParaRPr lang="ru-RU"/>
        </a:p>
      </dgm:t>
    </dgm:pt>
    <dgm:pt modelId="{2549DBD7-6212-42AB-9E5F-7858C95937E1}" type="sibTrans" cxnId="{4F5DED0A-36CF-44DA-A80C-6681914705E0}">
      <dgm:prSet/>
      <dgm:spPr/>
      <dgm:t>
        <a:bodyPr/>
        <a:lstStyle/>
        <a:p>
          <a:endParaRPr lang="ru-RU"/>
        </a:p>
      </dgm:t>
    </dgm:pt>
    <dgm:pt modelId="{221A198E-1057-40C2-AD30-986119C94EB2}">
      <dgm:prSet/>
      <dgm:spPr/>
      <dgm:t>
        <a:bodyPr/>
        <a:lstStyle/>
        <a:p>
          <a:pPr rtl="0"/>
          <a:r>
            <a:rPr lang="ru-RU" dirty="0" smtClean="0"/>
            <a:t>Расширение кругозора знаний в области литературы, географии, истории и другим предметам</a:t>
          </a:r>
          <a:endParaRPr lang="ru-RU" dirty="0"/>
        </a:p>
      </dgm:t>
    </dgm:pt>
    <dgm:pt modelId="{11C69B7D-5A60-4753-B2B5-B6E66571F2C0}" type="parTrans" cxnId="{C953CAAB-5BA9-4E1E-A4B4-F0DC84FB5145}">
      <dgm:prSet/>
      <dgm:spPr/>
      <dgm:t>
        <a:bodyPr/>
        <a:lstStyle/>
        <a:p>
          <a:endParaRPr lang="ru-RU"/>
        </a:p>
      </dgm:t>
    </dgm:pt>
    <dgm:pt modelId="{7665D3D1-237B-4A98-9F78-27253CFB67E2}" type="sibTrans" cxnId="{C953CAAB-5BA9-4E1E-A4B4-F0DC84FB5145}">
      <dgm:prSet/>
      <dgm:spPr/>
      <dgm:t>
        <a:bodyPr/>
        <a:lstStyle/>
        <a:p>
          <a:endParaRPr lang="ru-RU"/>
        </a:p>
      </dgm:t>
    </dgm:pt>
    <dgm:pt modelId="{C65A5C07-EFC5-4A81-AFBA-2167FC897261}">
      <dgm:prSet/>
      <dgm:spPr/>
      <dgm:t>
        <a:bodyPr/>
        <a:lstStyle/>
        <a:p>
          <a:pPr rtl="0"/>
          <a:r>
            <a:rPr lang="ru-RU" dirty="0" smtClean="0"/>
            <a:t>Совместная творческая работа</a:t>
          </a:r>
          <a:endParaRPr lang="ru-RU" dirty="0"/>
        </a:p>
      </dgm:t>
    </dgm:pt>
    <dgm:pt modelId="{A27EE534-1360-424D-8C37-8C67B854D70D}" type="parTrans" cxnId="{21A8B6B9-CF37-4BBC-ACDD-67A700B4CE78}">
      <dgm:prSet/>
      <dgm:spPr/>
      <dgm:t>
        <a:bodyPr/>
        <a:lstStyle/>
        <a:p>
          <a:endParaRPr lang="ru-RU"/>
        </a:p>
      </dgm:t>
    </dgm:pt>
    <dgm:pt modelId="{57822CE6-915E-4119-9B38-A967712EF0F0}" type="sibTrans" cxnId="{21A8B6B9-CF37-4BBC-ACDD-67A700B4CE78}">
      <dgm:prSet/>
      <dgm:spPr/>
      <dgm:t>
        <a:bodyPr/>
        <a:lstStyle/>
        <a:p>
          <a:endParaRPr lang="ru-RU"/>
        </a:p>
      </dgm:t>
    </dgm:pt>
    <dgm:pt modelId="{B1F956E8-590D-45F8-872F-132C93291F24}">
      <dgm:prSet/>
      <dgm:spPr/>
      <dgm:t>
        <a:bodyPr/>
        <a:lstStyle/>
        <a:p>
          <a:pPr rtl="0"/>
          <a:r>
            <a:rPr lang="ru-RU" dirty="0" smtClean="0"/>
            <a:t>Осознание культуры поведения на сцене</a:t>
          </a:r>
          <a:endParaRPr lang="ru-RU" dirty="0"/>
        </a:p>
      </dgm:t>
    </dgm:pt>
    <dgm:pt modelId="{7BEB39D8-CDC9-4BE7-9C5C-8B9605CE8623}" type="parTrans" cxnId="{45F1DEC2-E599-4FF2-9B65-7E6C1E8CC944}">
      <dgm:prSet/>
      <dgm:spPr/>
      <dgm:t>
        <a:bodyPr/>
        <a:lstStyle/>
        <a:p>
          <a:endParaRPr lang="ru-RU"/>
        </a:p>
      </dgm:t>
    </dgm:pt>
    <dgm:pt modelId="{EC797CED-9030-4340-A05F-4995DE0DD3CC}" type="sibTrans" cxnId="{45F1DEC2-E599-4FF2-9B65-7E6C1E8CC944}">
      <dgm:prSet/>
      <dgm:spPr/>
      <dgm:t>
        <a:bodyPr/>
        <a:lstStyle/>
        <a:p>
          <a:endParaRPr lang="ru-RU"/>
        </a:p>
      </dgm:t>
    </dgm:pt>
    <dgm:pt modelId="{E4776A53-6766-46DA-AC93-485E1E36E7AC}">
      <dgm:prSet/>
      <dgm:spPr/>
      <dgm:t>
        <a:bodyPr/>
        <a:lstStyle/>
        <a:p>
          <a:pPr rtl="0"/>
          <a:r>
            <a:rPr lang="ru-RU" dirty="0" smtClean="0"/>
            <a:t>Умение различать высокохудожественные произведения от ширпотреба</a:t>
          </a:r>
          <a:endParaRPr lang="ru-RU" dirty="0"/>
        </a:p>
      </dgm:t>
    </dgm:pt>
    <dgm:pt modelId="{CA41F450-C7DD-40BB-B98A-790D4193D319}" type="parTrans" cxnId="{D032CECB-A8F0-411C-91C7-4C3A392944D0}">
      <dgm:prSet/>
      <dgm:spPr/>
      <dgm:t>
        <a:bodyPr/>
        <a:lstStyle/>
        <a:p>
          <a:endParaRPr lang="ru-RU"/>
        </a:p>
      </dgm:t>
    </dgm:pt>
    <dgm:pt modelId="{1DF38AD3-5789-49B5-9E3D-73E42B785B3C}" type="sibTrans" cxnId="{D032CECB-A8F0-411C-91C7-4C3A392944D0}">
      <dgm:prSet/>
      <dgm:spPr/>
      <dgm:t>
        <a:bodyPr/>
        <a:lstStyle/>
        <a:p>
          <a:endParaRPr lang="ru-RU"/>
        </a:p>
      </dgm:t>
    </dgm:pt>
    <dgm:pt modelId="{24FDFAE6-FDE8-4E60-932E-46B56F2A145D}" type="pres">
      <dgm:prSet presAssocID="{84DDBC02-83F6-413D-8FB1-643A49FC5BC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5F86B4-DCF2-4F4E-B9A5-56C7EFB66CC6}" type="pres">
      <dgm:prSet presAssocID="{C9EBAEB1-6B2A-4C1B-B378-32F6852147F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BB3443-85FD-4CFA-9830-5075FEA804D4}" type="pres">
      <dgm:prSet presAssocID="{2549DBD7-6212-42AB-9E5F-7858C95937E1}" presName="sibTrans" presStyleCnt="0"/>
      <dgm:spPr/>
    </dgm:pt>
    <dgm:pt modelId="{55A2E05C-EC2D-48E2-8542-2EDA69CAFBD0}" type="pres">
      <dgm:prSet presAssocID="{221A198E-1057-40C2-AD30-986119C94EB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F215BE-9575-4CCF-9991-07382D91EE64}" type="pres">
      <dgm:prSet presAssocID="{7665D3D1-237B-4A98-9F78-27253CFB67E2}" presName="sibTrans" presStyleCnt="0"/>
      <dgm:spPr/>
    </dgm:pt>
    <dgm:pt modelId="{3038155E-5D39-4107-9ED2-3BFF76887F90}" type="pres">
      <dgm:prSet presAssocID="{C65A5C07-EFC5-4A81-AFBA-2167FC89726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CE19E-EC57-4FDE-9002-DA3123BC1FE8}" type="pres">
      <dgm:prSet presAssocID="{57822CE6-915E-4119-9B38-A967712EF0F0}" presName="sibTrans" presStyleCnt="0"/>
      <dgm:spPr/>
    </dgm:pt>
    <dgm:pt modelId="{77EB8F2D-A4D1-4CC8-B074-A0493D327D7C}" type="pres">
      <dgm:prSet presAssocID="{B1F956E8-590D-45F8-872F-132C93291F2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62FF59-4B45-4FFD-B09D-C66A98216524}" type="pres">
      <dgm:prSet presAssocID="{EC797CED-9030-4340-A05F-4995DE0DD3CC}" presName="sibTrans" presStyleCnt="0"/>
      <dgm:spPr/>
    </dgm:pt>
    <dgm:pt modelId="{B50AD6BB-8AEE-4538-BA03-E1DFFABB5766}" type="pres">
      <dgm:prSet presAssocID="{E4776A53-6766-46DA-AC93-485E1E36E7A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32CECB-A8F0-411C-91C7-4C3A392944D0}" srcId="{84DDBC02-83F6-413D-8FB1-643A49FC5BCB}" destId="{E4776A53-6766-46DA-AC93-485E1E36E7AC}" srcOrd="4" destOrd="0" parTransId="{CA41F450-C7DD-40BB-B98A-790D4193D319}" sibTransId="{1DF38AD3-5789-49B5-9E3D-73E42B785B3C}"/>
    <dgm:cxn modelId="{4F5DED0A-36CF-44DA-A80C-6681914705E0}" srcId="{84DDBC02-83F6-413D-8FB1-643A49FC5BCB}" destId="{C9EBAEB1-6B2A-4C1B-B378-32F6852147F1}" srcOrd="0" destOrd="0" parTransId="{887EDDC1-DBF6-41DD-8E10-DDD4CEDCBAFB}" sibTransId="{2549DBD7-6212-42AB-9E5F-7858C95937E1}"/>
    <dgm:cxn modelId="{66CB6657-24D8-44CC-A1B1-AFC19E2DD121}" type="presOf" srcId="{B1F956E8-590D-45F8-872F-132C93291F24}" destId="{77EB8F2D-A4D1-4CC8-B074-A0493D327D7C}" srcOrd="0" destOrd="0" presId="urn:microsoft.com/office/officeart/2005/8/layout/default#1"/>
    <dgm:cxn modelId="{E8513A18-BB68-4E63-93CC-563C9C1DA8AE}" type="presOf" srcId="{221A198E-1057-40C2-AD30-986119C94EB2}" destId="{55A2E05C-EC2D-48E2-8542-2EDA69CAFBD0}" srcOrd="0" destOrd="0" presId="urn:microsoft.com/office/officeart/2005/8/layout/default#1"/>
    <dgm:cxn modelId="{21A8B6B9-CF37-4BBC-ACDD-67A700B4CE78}" srcId="{84DDBC02-83F6-413D-8FB1-643A49FC5BCB}" destId="{C65A5C07-EFC5-4A81-AFBA-2167FC897261}" srcOrd="2" destOrd="0" parTransId="{A27EE534-1360-424D-8C37-8C67B854D70D}" sibTransId="{57822CE6-915E-4119-9B38-A967712EF0F0}"/>
    <dgm:cxn modelId="{4F68AAE8-B600-4F96-8774-6894A6468B30}" type="presOf" srcId="{84DDBC02-83F6-413D-8FB1-643A49FC5BCB}" destId="{24FDFAE6-FDE8-4E60-932E-46B56F2A145D}" srcOrd="0" destOrd="0" presId="urn:microsoft.com/office/officeart/2005/8/layout/default#1"/>
    <dgm:cxn modelId="{8D96DB83-A505-4C05-BCFD-41F9FE46C40E}" type="presOf" srcId="{E4776A53-6766-46DA-AC93-485E1E36E7AC}" destId="{B50AD6BB-8AEE-4538-BA03-E1DFFABB5766}" srcOrd="0" destOrd="0" presId="urn:microsoft.com/office/officeart/2005/8/layout/default#1"/>
    <dgm:cxn modelId="{4EF22365-0ED5-4767-BE51-6A3FD122D2D4}" type="presOf" srcId="{C9EBAEB1-6B2A-4C1B-B378-32F6852147F1}" destId="{7F5F86B4-DCF2-4F4E-B9A5-56C7EFB66CC6}" srcOrd="0" destOrd="0" presId="urn:microsoft.com/office/officeart/2005/8/layout/default#1"/>
    <dgm:cxn modelId="{B40E8D97-FDB8-4EE3-943A-303FDEE8AA37}" type="presOf" srcId="{C65A5C07-EFC5-4A81-AFBA-2167FC897261}" destId="{3038155E-5D39-4107-9ED2-3BFF76887F90}" srcOrd="0" destOrd="0" presId="urn:microsoft.com/office/officeart/2005/8/layout/default#1"/>
    <dgm:cxn modelId="{45F1DEC2-E599-4FF2-9B65-7E6C1E8CC944}" srcId="{84DDBC02-83F6-413D-8FB1-643A49FC5BCB}" destId="{B1F956E8-590D-45F8-872F-132C93291F24}" srcOrd="3" destOrd="0" parTransId="{7BEB39D8-CDC9-4BE7-9C5C-8B9605CE8623}" sibTransId="{EC797CED-9030-4340-A05F-4995DE0DD3CC}"/>
    <dgm:cxn modelId="{C953CAAB-5BA9-4E1E-A4B4-F0DC84FB5145}" srcId="{84DDBC02-83F6-413D-8FB1-643A49FC5BCB}" destId="{221A198E-1057-40C2-AD30-986119C94EB2}" srcOrd="1" destOrd="0" parTransId="{11C69B7D-5A60-4753-B2B5-B6E66571F2C0}" sibTransId="{7665D3D1-237B-4A98-9F78-27253CFB67E2}"/>
    <dgm:cxn modelId="{5C4D2F74-0D09-488A-BA2A-7107BFE88933}" type="presParOf" srcId="{24FDFAE6-FDE8-4E60-932E-46B56F2A145D}" destId="{7F5F86B4-DCF2-4F4E-B9A5-56C7EFB66CC6}" srcOrd="0" destOrd="0" presId="urn:microsoft.com/office/officeart/2005/8/layout/default#1"/>
    <dgm:cxn modelId="{F5C41FB2-B518-452D-BEEA-F9AFE0766420}" type="presParOf" srcId="{24FDFAE6-FDE8-4E60-932E-46B56F2A145D}" destId="{53BB3443-85FD-4CFA-9830-5075FEA804D4}" srcOrd="1" destOrd="0" presId="urn:microsoft.com/office/officeart/2005/8/layout/default#1"/>
    <dgm:cxn modelId="{A4D46658-9382-4F4A-960D-0B563AE0446C}" type="presParOf" srcId="{24FDFAE6-FDE8-4E60-932E-46B56F2A145D}" destId="{55A2E05C-EC2D-48E2-8542-2EDA69CAFBD0}" srcOrd="2" destOrd="0" presId="urn:microsoft.com/office/officeart/2005/8/layout/default#1"/>
    <dgm:cxn modelId="{30401F58-6E90-47E2-A574-8B28C8940461}" type="presParOf" srcId="{24FDFAE6-FDE8-4E60-932E-46B56F2A145D}" destId="{7EF215BE-9575-4CCF-9991-07382D91EE64}" srcOrd="3" destOrd="0" presId="urn:microsoft.com/office/officeart/2005/8/layout/default#1"/>
    <dgm:cxn modelId="{BEE31E89-8346-45EF-BE30-63FF1E721754}" type="presParOf" srcId="{24FDFAE6-FDE8-4E60-932E-46B56F2A145D}" destId="{3038155E-5D39-4107-9ED2-3BFF76887F90}" srcOrd="4" destOrd="0" presId="urn:microsoft.com/office/officeart/2005/8/layout/default#1"/>
    <dgm:cxn modelId="{72398377-262A-4C13-81DE-496D39436439}" type="presParOf" srcId="{24FDFAE6-FDE8-4E60-932E-46B56F2A145D}" destId="{A15CE19E-EC57-4FDE-9002-DA3123BC1FE8}" srcOrd="5" destOrd="0" presId="urn:microsoft.com/office/officeart/2005/8/layout/default#1"/>
    <dgm:cxn modelId="{DC8C89B8-2A6B-4EB5-8F78-C9135A38FE52}" type="presParOf" srcId="{24FDFAE6-FDE8-4E60-932E-46B56F2A145D}" destId="{77EB8F2D-A4D1-4CC8-B074-A0493D327D7C}" srcOrd="6" destOrd="0" presId="urn:microsoft.com/office/officeart/2005/8/layout/default#1"/>
    <dgm:cxn modelId="{05230A0A-35D9-4B8C-B911-0B6AD7AA0172}" type="presParOf" srcId="{24FDFAE6-FDE8-4E60-932E-46B56F2A145D}" destId="{9462FF59-4B45-4FFD-B09D-C66A98216524}" srcOrd="7" destOrd="0" presId="urn:microsoft.com/office/officeart/2005/8/layout/default#1"/>
    <dgm:cxn modelId="{6E7980B5-88F6-4434-A113-10E6CAFCB666}" type="presParOf" srcId="{24FDFAE6-FDE8-4E60-932E-46B56F2A145D}" destId="{B50AD6BB-8AEE-4538-BA03-E1DFFABB5766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F86B4-DCF2-4F4E-B9A5-56C7EFB66CC6}">
      <dsp:nvSpPr>
        <dsp:cNvPr id="0" name=""/>
        <dsp:cNvSpPr/>
      </dsp:nvSpPr>
      <dsp:spPr>
        <a:xfrm>
          <a:off x="1304761" y="2697"/>
          <a:ext cx="2676227" cy="160573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Заинтересованность ребят творческим процессом игры в театре</a:t>
          </a:r>
          <a:endParaRPr lang="ru-RU" sz="1800" kern="1200" dirty="0"/>
        </a:p>
      </dsp:txBody>
      <dsp:txXfrm>
        <a:off x="1304761" y="2697"/>
        <a:ext cx="2676227" cy="1605736"/>
      </dsp:txXfrm>
    </dsp:sp>
    <dsp:sp modelId="{55A2E05C-EC2D-48E2-8542-2EDA69CAFBD0}">
      <dsp:nvSpPr>
        <dsp:cNvPr id="0" name=""/>
        <dsp:cNvSpPr/>
      </dsp:nvSpPr>
      <dsp:spPr>
        <a:xfrm>
          <a:off x="4248611" y="2697"/>
          <a:ext cx="2676227" cy="160573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Расширение кругозора знаний в области литературы, географии, истории и другим предметам</a:t>
          </a:r>
          <a:endParaRPr lang="ru-RU" sz="1800" kern="1200" dirty="0"/>
        </a:p>
      </dsp:txBody>
      <dsp:txXfrm>
        <a:off x="4248611" y="2697"/>
        <a:ext cx="2676227" cy="1605736"/>
      </dsp:txXfrm>
    </dsp:sp>
    <dsp:sp modelId="{3038155E-5D39-4107-9ED2-3BFF76887F90}">
      <dsp:nvSpPr>
        <dsp:cNvPr id="0" name=""/>
        <dsp:cNvSpPr/>
      </dsp:nvSpPr>
      <dsp:spPr>
        <a:xfrm>
          <a:off x="1304761" y="1876056"/>
          <a:ext cx="2676227" cy="160573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Совместная творческая работа</a:t>
          </a:r>
          <a:endParaRPr lang="ru-RU" sz="1800" kern="1200" dirty="0"/>
        </a:p>
      </dsp:txBody>
      <dsp:txXfrm>
        <a:off x="1304761" y="1876056"/>
        <a:ext cx="2676227" cy="1605736"/>
      </dsp:txXfrm>
    </dsp:sp>
    <dsp:sp modelId="{77EB8F2D-A4D1-4CC8-B074-A0493D327D7C}">
      <dsp:nvSpPr>
        <dsp:cNvPr id="0" name=""/>
        <dsp:cNvSpPr/>
      </dsp:nvSpPr>
      <dsp:spPr>
        <a:xfrm>
          <a:off x="4248611" y="1876056"/>
          <a:ext cx="2676227" cy="160573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Осознание культуры поведения на сцене</a:t>
          </a:r>
          <a:endParaRPr lang="ru-RU" sz="1800" kern="1200" dirty="0"/>
        </a:p>
      </dsp:txBody>
      <dsp:txXfrm>
        <a:off x="4248611" y="1876056"/>
        <a:ext cx="2676227" cy="1605736"/>
      </dsp:txXfrm>
    </dsp:sp>
    <dsp:sp modelId="{B50AD6BB-8AEE-4538-BA03-E1DFFABB5766}">
      <dsp:nvSpPr>
        <dsp:cNvPr id="0" name=""/>
        <dsp:cNvSpPr/>
      </dsp:nvSpPr>
      <dsp:spPr>
        <a:xfrm>
          <a:off x="2776686" y="3749415"/>
          <a:ext cx="2676227" cy="160573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Умение различать высокохудожественные произведения от ширпотреба</a:t>
          </a:r>
          <a:endParaRPr lang="ru-RU" sz="1800" kern="1200" dirty="0"/>
        </a:p>
      </dsp:txBody>
      <dsp:txXfrm>
        <a:off x="2776686" y="3749415"/>
        <a:ext cx="2676227" cy="1605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C0970-04BA-40CE-AF80-599FEF9DBB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4A518-EB6B-4A8A-A55C-667D78B5A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D5E6A-8630-4B6A-B7FB-51AAEDD828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837A6-D86A-4315-99A4-AC9B2E20D5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CE9E7-4F5B-4D57-B89A-E189B7FD2A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AD833-7756-42D1-A59A-D94A72DCB5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F28FC-86E7-483C-906B-0ACE7E3E12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37848-C9F5-4392-8C4F-E5F9838A89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34B1F-53F0-4B99-B537-FF925C220A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EA625-B92F-4C6B-BBA5-9091B01F7A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6FC3A-B6DD-4151-8451-2BC7C3659B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287790A-2758-4017-9077-45698F14A7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2276475"/>
            <a:ext cx="7772400" cy="1470025"/>
          </a:xfrm>
        </p:spPr>
        <p:txBody>
          <a:bodyPr/>
          <a:lstStyle/>
          <a:p>
            <a:pPr eaLnBrk="1" hangingPunct="1"/>
            <a:r>
              <a:rPr lang="ru-RU" sz="4000" dirty="0" smtClean="0"/>
              <a:t> </a:t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200" dirty="0" smtClean="0">
                <a:solidFill>
                  <a:schemeClr val="hlink"/>
                </a:solidFill>
                <a:latin typeface="Arial Black" pitchFamily="34" charset="0"/>
              </a:rPr>
              <a:t>Отчет о деятельности школьных театров </a:t>
            </a:r>
            <a:br>
              <a:rPr lang="ru-RU" sz="3200" dirty="0" smtClean="0">
                <a:solidFill>
                  <a:schemeClr val="hlink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chemeClr val="hlink"/>
                </a:solidFill>
                <a:latin typeface="Arial Black" pitchFamily="34" charset="0"/>
              </a:rPr>
              <a:t>МБОУ «</a:t>
            </a:r>
            <a:r>
              <a:rPr lang="ru-RU" sz="3200" dirty="0" err="1" smtClean="0">
                <a:solidFill>
                  <a:schemeClr val="hlink"/>
                </a:solidFill>
                <a:latin typeface="Arial Black" pitchFamily="34" charset="0"/>
              </a:rPr>
              <a:t>Сокуровская</a:t>
            </a:r>
            <a:r>
              <a:rPr lang="ru-RU" sz="3200" dirty="0" smtClean="0">
                <a:solidFill>
                  <a:schemeClr val="hlink"/>
                </a:solidFill>
                <a:latin typeface="Arial Black" pitchFamily="34" charset="0"/>
              </a:rPr>
              <a:t> СОШ им. Г. Р. Державина»</a:t>
            </a:r>
            <a:br>
              <a:rPr lang="ru-RU" sz="3200" dirty="0" smtClean="0">
                <a:solidFill>
                  <a:schemeClr val="hlink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chemeClr val="hlink"/>
                </a:solidFill>
                <a:latin typeface="Arial Black" pitchFamily="34" charset="0"/>
              </a:rPr>
              <a:t>2022-2023 учебный год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7200" dirty="0" smtClean="0"/>
              <a:t> </a:t>
            </a:r>
            <a:endParaRPr lang="ru-RU" sz="4000" dirty="0" smtClean="0">
              <a:solidFill>
                <a:srgbClr val="FF0066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5074977"/>
            <a:ext cx="3672135" cy="288404"/>
          </a:xfrm>
        </p:spPr>
        <p:txBody>
          <a:bodyPr/>
          <a:lstStyle/>
          <a:p>
            <a:pPr eaLnBrk="1" hangingPunct="1"/>
            <a:endParaRPr lang="ru-RU" dirty="0" smtClean="0">
              <a:solidFill>
                <a:srgbClr val="CC0000"/>
              </a:solidFill>
            </a:endParaRPr>
          </a:p>
        </p:txBody>
      </p:sp>
      <p:pic>
        <p:nvPicPr>
          <p:cNvPr id="2052" name="Picture 4" descr="MCj0334170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0825" y="260350"/>
            <a:ext cx="1733550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MCj03520070000[1]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92280" y="4365104"/>
            <a:ext cx="18002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49688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CC0000"/>
                </a:solidFill>
              </a:rPr>
              <a:t>Театр</a:t>
            </a:r>
            <a:r>
              <a:rPr lang="ru-RU" sz="4000"/>
              <a:t> </a:t>
            </a:r>
            <a:r>
              <a:rPr lang="ru-RU" sz="4000">
                <a:solidFill>
                  <a:srgbClr val="008000"/>
                </a:solidFill>
              </a:rPr>
              <a:t>– жизнь, а люди в нём актёры!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2051050" y="1557338"/>
            <a:ext cx="63373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>
                <a:solidFill>
                  <a:schemeClr val="accent2"/>
                </a:solidFill>
              </a:rPr>
              <a:t>Человек,</a:t>
            </a:r>
            <a:r>
              <a:rPr lang="ru-RU" sz="3600"/>
              <a:t> </a:t>
            </a:r>
            <a:r>
              <a:rPr lang="ru-RU" sz="3600">
                <a:solidFill>
                  <a:schemeClr val="hlink"/>
                </a:solidFill>
              </a:rPr>
              <a:t>прошедший школу любительского театра, в жизни становится настоящей личностью…</a:t>
            </a:r>
          </a:p>
        </p:txBody>
      </p:sp>
      <p:sp>
        <p:nvSpPr>
          <p:cNvPr id="3076" name="Text Box 8"/>
          <p:cNvSpPr txBox="1">
            <a:spLocks noChangeArrowheads="1"/>
          </p:cNvSpPr>
          <p:nvPr/>
        </p:nvSpPr>
        <p:spPr bwMode="auto">
          <a:xfrm>
            <a:off x="4140200" y="4005263"/>
            <a:ext cx="446405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800080"/>
                </a:solidFill>
              </a:rPr>
              <a:t>Играя</a:t>
            </a:r>
            <a:r>
              <a:rPr lang="ru-RU" sz="3200">
                <a:solidFill>
                  <a:srgbClr val="CC3300"/>
                </a:solidFill>
              </a:rPr>
              <a:t> в театре дети могут раскрыть свои способности и реализовать свои таланты!</a:t>
            </a:r>
          </a:p>
        </p:txBody>
      </p:sp>
      <p:sp>
        <p:nvSpPr>
          <p:cNvPr id="3077" name="Oval 9"/>
          <p:cNvSpPr>
            <a:spLocks noChangeArrowheads="1"/>
          </p:cNvSpPr>
          <p:nvPr/>
        </p:nvSpPr>
        <p:spPr bwMode="auto">
          <a:xfrm>
            <a:off x="684213" y="3500438"/>
            <a:ext cx="1512887" cy="30241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78" name="Picture 10" descr="MCj04336640000[1]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750" y="4292600"/>
            <a:ext cx="182721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4"/>
          <p:cNvSpPr>
            <a:spLocks noGrp="1"/>
          </p:cNvSpPr>
          <p:nvPr>
            <p:ph idx="1"/>
          </p:nvPr>
        </p:nvSpPr>
        <p:spPr>
          <a:xfrm>
            <a:off x="611560" y="2111376"/>
            <a:ext cx="8229600" cy="685800"/>
          </a:xfrm>
        </p:spPr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ru-RU" dirty="0" smtClean="0">
                <a:solidFill>
                  <a:srgbClr val="52371A"/>
                </a:solidFill>
              </a:rPr>
              <a:t>        Новогодние представления</a:t>
            </a:r>
            <a:endParaRPr lang="ru-RU" dirty="0" smtClean="0">
              <a:solidFill>
                <a:srgbClr val="52371A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80051"/>
            <a:ext cx="7632848" cy="406265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dirty="0">
                <a:ln w="11430"/>
                <a:solidFill>
                  <a:srgbClr val="A27B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Пути реализации </a:t>
            </a:r>
          </a:p>
          <a:p>
            <a:pPr algn="ctr">
              <a:defRPr/>
            </a:pPr>
            <a:r>
              <a:rPr lang="ru-RU" sz="4800" b="1" dirty="0" smtClean="0">
                <a:ln w="11430"/>
                <a:solidFill>
                  <a:srgbClr val="A27B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Программы-Маскарад</a:t>
            </a:r>
          </a:p>
          <a:p>
            <a:pPr algn="ctr">
              <a:defRPr/>
            </a:pPr>
            <a:endParaRPr lang="ru-RU" sz="5400" b="1" dirty="0" smtClean="0">
              <a:ln w="11430"/>
              <a:solidFill>
                <a:srgbClr val="A27B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endParaRPr lang="ru-RU" sz="5400" b="1" dirty="0" smtClean="0">
              <a:ln w="11430"/>
              <a:solidFill>
                <a:srgbClr val="A27B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5400" b="1" dirty="0" smtClean="0">
                <a:ln w="11430"/>
                <a:solidFill>
                  <a:srgbClr val="A27B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dirty="0">
              <a:ln w="11430"/>
              <a:solidFill>
                <a:srgbClr val="A27B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Фото театр\3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2" y="2708920"/>
            <a:ext cx="2994395" cy="399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театр\23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3068960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428625" y="214313"/>
            <a:ext cx="8229600" cy="1357312"/>
          </a:xfrm>
        </p:spPr>
        <p:txBody>
          <a:bodyPr/>
          <a:lstStyle/>
          <a:p>
            <a:pPr marL="0" indent="0" eaLnBrk="1" hangingPunct="1">
              <a:buNone/>
            </a:pPr>
            <a:endParaRPr lang="ru-RU" dirty="0" smtClean="0"/>
          </a:p>
        </p:txBody>
      </p:sp>
      <p:pic>
        <p:nvPicPr>
          <p:cNvPr id="2050" name="Picture 2" descr="C:\Users\User\Desktop\Фото театр\IMG_20201226_164159_3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409108" cy="440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театр\IMG_20201226_164159_3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1550"/>
            <a:ext cx="4099272" cy="409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 театр\IMG_20201226_164159_4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3096344" cy="290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Фото театр\IMG-20201216-WA004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09504"/>
            <a:ext cx="3724410" cy="248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357188" y="142875"/>
            <a:ext cx="8229600" cy="1285875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ru-RU" dirty="0" smtClean="0"/>
              <a:t>Патриотическая тема</a:t>
            </a:r>
            <a:endParaRPr lang="ru-RU" dirty="0" smtClean="0"/>
          </a:p>
        </p:txBody>
      </p:sp>
      <p:pic>
        <p:nvPicPr>
          <p:cNvPr id="3074" name="Picture 2" descr="C:\Users\User\Desktop\Фото театр\PJevVkzhUJ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8576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 театр\TI9YG_E8gy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53774"/>
            <a:ext cx="441266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Участие в жизни района и села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User\Desktop\Фото театр\XE37xMWtM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344433" cy="506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815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1"/>
            <a:ext cx="8229600" cy="1008112"/>
          </a:xfrm>
        </p:spPr>
        <p:txBody>
          <a:bodyPr/>
          <a:lstStyle/>
          <a:p>
            <a:pPr algn="ctr" eaLnBrk="1" hangingPunct="1">
              <a:buFontTx/>
              <a:buBlip>
                <a:blip r:embed="rId3"/>
              </a:buBlip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Театр на татарском языке «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Якты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нур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User\Desktop\Фото театр\5eb9972f-4d16-4be5-b2f4-7e3a350a869f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836712"/>
            <a:ext cx="6480043" cy="3645024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театр\b7ac1a05-89fd-4d70-b8e9-30f71fdac789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4973352" cy="3024335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Фото театр\e511f483-dc2e-4653-bb0b-13402f0c7d15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4104456" cy="2308756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285860"/>
          <a:ext cx="822960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00100" y="357166"/>
            <a:ext cx="730033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cap="all" dirty="0">
                <a:ln w="0"/>
                <a:blipFill>
                  <a:blip r:embed="rId7"/>
                  <a:tile tx="0" ty="0" sx="100000" sy="100000" flip="none" algn="tl"/>
                </a:blip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Ожидаемые результаты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571500"/>
            <a:ext cx="8229600" cy="6143625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Когда была я маленькой девчонкой,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Любила песни распевать я звонко!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Попробовать хотелось мне всего и понемногу,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Чтоб правильную выбрать для себя дорогу!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Организаторские качества во мне открылись,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Мы во дворе не просто так резвились,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Тогда поставила спектакль первый во дворе,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Играли «Золушку», понравилось соседской детворе!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Потом был кукольный театр, играли Репку,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Потом концерт для жителей поселка,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Жаль, что каникулы бывали редко,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Но мы их проводили с толком!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Прошли года, училась и взрослела понемногу,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Ну надо же, всё удивляюсь я,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Судьба опять меня направила на театральную дорогу!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Наперекор судьбе идти была не в силах, но не зря!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И вот сегодня в Питере, в гимназии на Невском,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Уж девять лет театр наш живет.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И Шарль Перро, Шекспир и Достоевский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Нас в удивительный духовный мир ведет!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М.А. Петрова</a:t>
            </a:r>
          </a:p>
          <a:p>
            <a:pPr>
              <a:buFontTx/>
              <a:buNone/>
              <a:defRPr/>
            </a:pP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0"/>
            <a:ext cx="2663422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>
                <a:ln w="11430"/>
                <a:solidFill>
                  <a:srgbClr val="CC66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Эпилог</a:t>
            </a:r>
          </a:p>
        </p:txBody>
      </p:sp>
      <p:sp>
        <p:nvSpPr>
          <p:cNvPr id="9" name="Солнце 8"/>
          <p:cNvSpPr/>
          <p:nvPr/>
        </p:nvSpPr>
        <p:spPr>
          <a:xfrm>
            <a:off x="6072198" y="357166"/>
            <a:ext cx="2357454" cy="2357454"/>
          </a:xfrm>
          <a:prstGeom prst="sun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252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Оформление по умолчанию</vt:lpstr>
      <vt:lpstr>    Отчет о деятельности школьных театров  МБОУ «Сокуровская СОШ им. Г. Р. Державина» 2022-2023 учебный год  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в жизни района и села</vt:lpstr>
      <vt:lpstr>Презентация PowerPoint</vt:lpstr>
      <vt:lpstr>Презентация PowerPoint</vt:lpstr>
      <vt:lpstr>Презентация PowerPoint</vt:lpstr>
    </vt:vector>
  </TitlesOfParts>
  <Company>DCE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театр «Забава»</dc:title>
  <dc:creator>Фамилия</dc:creator>
  <cp:lastModifiedBy>User</cp:lastModifiedBy>
  <cp:revision>30</cp:revision>
  <dcterms:created xsi:type="dcterms:W3CDTF">2008-04-18T12:09:27Z</dcterms:created>
  <dcterms:modified xsi:type="dcterms:W3CDTF">2023-11-24T13:14:35Z</dcterms:modified>
</cp:coreProperties>
</file>