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63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67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74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74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52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30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080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2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927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9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99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F6CAA-A233-45D7-9886-22D7924C2E80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754D3-CD95-4D81-BF76-665788B09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11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/>
          <a:lstStyle/>
          <a:p>
            <a:r>
              <a:rPr lang="ru-RU" dirty="0" smtClean="0"/>
              <a:t>Н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" t="11137" r="1693" b="14324"/>
          <a:stretch/>
        </p:blipFill>
        <p:spPr>
          <a:xfrm>
            <a:off x="7036526" y="931817"/>
            <a:ext cx="3309257" cy="55473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" t="11507" r="-564" b="10654"/>
          <a:stretch/>
        </p:blipFill>
        <p:spPr>
          <a:xfrm>
            <a:off x="3246665" y="1018903"/>
            <a:ext cx="3086100" cy="55511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7977" y="259287"/>
            <a:ext cx="2812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Публикация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325673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Иванова</dc:creator>
  <cp:lastModifiedBy>Лариса Иванова</cp:lastModifiedBy>
  <cp:revision>3</cp:revision>
  <dcterms:created xsi:type="dcterms:W3CDTF">2023-04-14T03:13:12Z</dcterms:created>
  <dcterms:modified xsi:type="dcterms:W3CDTF">2023-04-14T05:42:32Z</dcterms:modified>
</cp:coreProperties>
</file>