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3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7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74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74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5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0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080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2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927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9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9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1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/>
          <a:lstStyle/>
          <a:p>
            <a:r>
              <a:rPr lang="ru-RU" dirty="0" smtClean="0"/>
              <a:t>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" t="12444" r="-190" b="25079"/>
          <a:stretch/>
        </p:blipFill>
        <p:spPr>
          <a:xfrm>
            <a:off x="2254423" y="173855"/>
            <a:ext cx="7837714" cy="42846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 t="8127" b="39428"/>
          <a:stretch/>
        </p:blipFill>
        <p:spPr>
          <a:xfrm>
            <a:off x="91135" y="4561599"/>
            <a:ext cx="2865730" cy="21199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0" t="44921" r="31295" b="1523"/>
          <a:stretch/>
        </p:blipFill>
        <p:spPr>
          <a:xfrm rot="16200000">
            <a:off x="8915349" y="3755297"/>
            <a:ext cx="2353577" cy="37599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65417" y="4592870"/>
            <a:ext cx="5225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Наши повара:    </a:t>
            </a:r>
            <a:r>
              <a:rPr lang="ru-RU" dirty="0" err="1" smtClean="0"/>
              <a:t>Нотуллина</a:t>
            </a:r>
            <a:r>
              <a:rPr lang="ru-RU" dirty="0" smtClean="0"/>
              <a:t> Ф. Х, </a:t>
            </a:r>
            <a:r>
              <a:rPr lang="ru-RU" dirty="0" err="1" smtClean="0"/>
              <a:t>Халиуллина</a:t>
            </a:r>
            <a:r>
              <a:rPr lang="ru-RU" dirty="0" smtClean="0"/>
              <a:t> И.И., </a:t>
            </a:r>
          </a:p>
          <a:p>
            <a:r>
              <a:rPr lang="ru-RU" dirty="0" smtClean="0"/>
              <a:t> кухонный работник  </a:t>
            </a:r>
            <a:r>
              <a:rPr lang="ru-RU" dirty="0" err="1" smtClean="0"/>
              <a:t>Акайчева</a:t>
            </a:r>
            <a:r>
              <a:rPr lang="ru-RU" dirty="0" smtClean="0"/>
              <a:t> М.М.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5673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Иванова</dc:creator>
  <cp:lastModifiedBy>Лариса Иванова</cp:lastModifiedBy>
  <cp:revision>2</cp:revision>
  <dcterms:created xsi:type="dcterms:W3CDTF">2023-04-14T03:13:12Z</dcterms:created>
  <dcterms:modified xsi:type="dcterms:W3CDTF">2023-04-14T05:14:49Z</dcterms:modified>
</cp:coreProperties>
</file>