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9" r:id="rId13"/>
    <p:sldId id="268" r:id="rId14"/>
    <p:sldId id="271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EAA18-46E3-473E-9A80-2DBDCB4A319B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515EF-47AA-4820-AFFC-0F5F80BC22A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6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515EF-47AA-4820-AFFC-0F5F80BC22A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317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515EF-47AA-4820-AFFC-0F5F80BC22A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91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315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0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06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926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19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60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326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91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15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29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22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819CF-DC9F-4BE8-AEE8-6CC4BB3ADA41}" type="datetimeFigureOut">
              <a:rPr lang="ru-RU" smtClean="0"/>
              <a:t>24.04.2020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D4B1E-1DFD-4F98-9ACC-EB8F41B14A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76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5" t="15373" r="24020" b="8630"/>
          <a:stretch/>
        </p:blipFill>
        <p:spPr>
          <a:xfrm>
            <a:off x="415636" y="0"/>
            <a:ext cx="9573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4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13720" r="27273" b="18167"/>
          <a:stretch/>
        </p:blipFill>
        <p:spPr>
          <a:xfrm>
            <a:off x="304801" y="180110"/>
            <a:ext cx="9850581" cy="64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7252" r="21931" b="16550"/>
          <a:stretch/>
        </p:blipFill>
        <p:spPr>
          <a:xfrm>
            <a:off x="346363" y="332509"/>
            <a:ext cx="9324110" cy="650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6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8" t="9071" r="22954" b="4523"/>
          <a:stretch/>
        </p:blipFill>
        <p:spPr>
          <a:xfrm>
            <a:off x="1579418" y="0"/>
            <a:ext cx="88793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7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0" t="13922" r="24091" b="4220"/>
          <a:stretch/>
        </p:blipFill>
        <p:spPr>
          <a:xfrm>
            <a:off x="1510146" y="0"/>
            <a:ext cx="8991600" cy="6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8" t="7253" r="22954" b="4523"/>
          <a:stretch/>
        </p:blipFill>
        <p:spPr>
          <a:xfrm>
            <a:off x="1350817" y="207818"/>
            <a:ext cx="8248241" cy="650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8" t="31304" r="11364" b="20794"/>
          <a:stretch/>
        </p:blipFill>
        <p:spPr>
          <a:xfrm>
            <a:off x="263235" y="415637"/>
            <a:ext cx="11698847" cy="42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5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8" t="16373" r="23937" b="18166"/>
          <a:stretch/>
        </p:blipFill>
        <p:spPr>
          <a:xfrm>
            <a:off x="248194" y="159524"/>
            <a:ext cx="11014364" cy="640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4422" r="23855" b="17762"/>
          <a:stretch/>
        </p:blipFill>
        <p:spPr>
          <a:xfrm>
            <a:off x="609601" y="195943"/>
            <a:ext cx="9620249" cy="666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9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2" t="14836" r="27622" b="7656"/>
          <a:stretch/>
        </p:blipFill>
        <p:spPr>
          <a:xfrm>
            <a:off x="1192164" y="43325"/>
            <a:ext cx="8866236" cy="681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t="12482" r="23945" b="32492"/>
          <a:stretch/>
        </p:blipFill>
        <p:spPr>
          <a:xfrm>
            <a:off x="371042" y="528636"/>
            <a:ext cx="11370052" cy="57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7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1" t="15609" r="23125" b="4561"/>
          <a:stretch/>
        </p:blipFill>
        <p:spPr>
          <a:xfrm>
            <a:off x="971550" y="100014"/>
            <a:ext cx="9208460" cy="662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5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2" t="25645" r="25137" b="15336"/>
          <a:stretch/>
        </p:blipFill>
        <p:spPr>
          <a:xfrm>
            <a:off x="235526" y="166254"/>
            <a:ext cx="11631981" cy="638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3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6" t="15741" r="23409" b="9677"/>
          <a:stretch/>
        </p:blipFill>
        <p:spPr>
          <a:xfrm>
            <a:off x="1011382" y="88641"/>
            <a:ext cx="9961418" cy="67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1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6" t="16347" r="27045" b="11497"/>
          <a:stretch/>
        </p:blipFill>
        <p:spPr>
          <a:xfrm>
            <a:off x="180109" y="193964"/>
            <a:ext cx="9351818" cy="65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</Words>
  <Application>Microsoft Office PowerPoint</Application>
  <PresentationFormat>Широкоэкранный</PresentationFormat>
  <Paragraphs>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5</cp:revision>
  <dcterms:created xsi:type="dcterms:W3CDTF">2020-04-24T11:28:47Z</dcterms:created>
  <dcterms:modified xsi:type="dcterms:W3CDTF">2020-04-24T15:06:45Z</dcterms:modified>
</cp:coreProperties>
</file>