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3" r:id="rId5"/>
    <p:sldId id="267" r:id="rId6"/>
    <p:sldId id="268" r:id="rId7"/>
    <p:sldId id="264" r:id="rId8"/>
    <p:sldId id="265" r:id="rId9"/>
    <p:sldId id="256" r:id="rId10"/>
    <p:sldId id="257" r:id="rId11"/>
    <p:sldId id="258" r:id="rId12"/>
    <p:sldId id="259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942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1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5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6CDF-1ACC-492C-AE35-9C23C6F680D9}" type="datetimeFigureOut">
              <a:rPr lang="ru-RU" smtClean="0"/>
              <a:t>24.03.2019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0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Регистрация на порталах государственных услуг РТ и РФ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664896" cy="17526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uslugi.tatarstan.ru</a:t>
            </a:r>
            <a:endParaRPr lang="ru-RU" sz="5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www.gosuslugi.ru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7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819472"/>
            <a:ext cx="15237161" cy="856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1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1395536"/>
            <a:ext cx="15493314" cy="871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68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776064"/>
            <a:ext cx="14340624" cy="806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992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675456"/>
            <a:ext cx="14212547" cy="799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1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891480"/>
            <a:ext cx="13828317" cy="777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2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1541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660232" y="1855448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2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744" y="-963488"/>
            <a:ext cx="14861402" cy="83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23528" y="2132856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0808" y="-1323528"/>
            <a:ext cx="15365238" cy="863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1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139852"/>
            <a:ext cx="576064" cy="145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7550" y="-819472"/>
            <a:ext cx="14468700" cy="813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627" y="-891480"/>
            <a:ext cx="14596777" cy="820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3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9857" y="-1107504"/>
            <a:ext cx="14981007" cy="842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371703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07707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62672" y="5229200"/>
            <a:ext cx="101724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89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Регистрация на порталах государственных услуг РТ 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 по ИКТ</dc:creator>
  <cp:lastModifiedBy>Comp</cp:lastModifiedBy>
  <cp:revision>4</cp:revision>
  <dcterms:created xsi:type="dcterms:W3CDTF">2016-01-26T07:06:10Z</dcterms:created>
  <dcterms:modified xsi:type="dcterms:W3CDTF">2019-03-24T19:12:46Z</dcterms:modified>
</cp:coreProperties>
</file>