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1" r:id="rId6"/>
    <p:sldId id="260" r:id="rId7"/>
    <p:sldId id="259" r:id="rId8"/>
    <p:sldId id="265" r:id="rId9"/>
    <p:sldId id="264" r:id="rId10"/>
    <p:sldId id="263" r:id="rId11"/>
    <p:sldId id="267" r:id="rId12"/>
    <p:sldId id="266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4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F80012-311C-409F-9E3B-4B5E2CAFA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2884AE2-251D-4E89-A49C-A7024F37A3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C79CBE-BC7B-4DBA-8FB7-60F1EEAD9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2264C-24A0-483F-9138-1E7C809E1D8B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44619A-5C82-4CEB-A690-F736E3226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95F557-4AAF-4220-AB34-6CA07C2CD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3083-4E77-41B7-BBCE-970206E4A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46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F07F33-4EA8-4809-B3D3-1555A5CEE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9E277D6-35BC-4B63-8B81-B8056A976A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295494-9A7E-4081-A16A-26E38422E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2264C-24A0-483F-9138-1E7C809E1D8B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D48448-A675-48A7-A210-688BD4AB3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63354B-88F2-4E73-8D3F-CA145E263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3083-4E77-41B7-BBCE-970206E4A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266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681ACE7-E184-4302-B0EE-5648A4E061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CB7A7DA-F1DD-4B33-9C80-4685D6A848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82E2FE-1BAD-4B0E-B11D-929CB6C00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2264C-24A0-483F-9138-1E7C809E1D8B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FBF91B-6801-4F80-B114-DE177A776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D7482E-9DEF-42D4-82A1-5EBA82B0C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3083-4E77-41B7-BBCE-970206E4A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872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D66EE9-3FD0-4073-81E2-6B05A73FF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13F426-8793-4DA5-BCF6-6539145EB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3141C9-47DC-49C4-8882-B1912F8A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2264C-24A0-483F-9138-1E7C809E1D8B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0BB398-773B-4B53-9884-E630EDCFF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AFC95A-3707-4884-995E-EC5068E51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3083-4E77-41B7-BBCE-970206E4A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29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EEA24B-36BA-46A4-A0E2-F7E13BC3A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B7B495-D305-464A-9C62-36A716BB93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6A6A6B-2FFB-4576-A20F-3A4C566CB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2264C-24A0-483F-9138-1E7C809E1D8B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28E0BE-C1F9-4502-9848-9DE59A07E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E8594E-B5EE-4E35-AC8A-7CF20CBCD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3083-4E77-41B7-BBCE-970206E4A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298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1A5537-88F5-4578-AA4C-572257EB0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A35C13-C94E-41D2-93E3-4C31EB5B3C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CE8AFE-A2C9-4ED0-992D-4401A49DEE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BD1FBF-C06A-4548-9B6F-BF8C98326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2264C-24A0-483F-9138-1E7C809E1D8B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3F7E7E-61C0-4460-960A-3FA1F15F2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7515A9-E702-444B-88D4-5B9E6FF56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3083-4E77-41B7-BBCE-970206E4A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343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9171EE-CDCC-4F99-A884-40513AC0B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EF9625-2A33-49FC-8EA3-E9C052ECB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12E913-4BC5-4D7E-8258-BBF1C16C47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D02C825-E672-473C-A591-725CF43C32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82283B9-D3EA-4AE3-8A02-2BB3B24EBF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45D3FCE-B5A4-4962-BD3A-4994F7B9A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2264C-24A0-483F-9138-1E7C809E1D8B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EE38D63-C88E-4A39-A30D-B1BA102BC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FA9166D-CD3D-4233-8DE5-C6DBD4F95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3083-4E77-41B7-BBCE-970206E4A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224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EAFF04-3AE5-43E2-A6F8-D1519E850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303821C-6E60-4458-ACCA-9F7A04C1D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2264C-24A0-483F-9138-1E7C809E1D8B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A5E7A04-33B2-4371-90EC-734901BDA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2FFE9C5-82E2-43BB-8A5A-C0AD7DD28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3083-4E77-41B7-BBCE-970206E4A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556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C6EB884-5370-4308-BE67-2D8F8AF9F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2264C-24A0-483F-9138-1E7C809E1D8B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9A53653-D16B-4CC7-8857-1AF7D2F76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28768D7-AD09-4525-8B38-7DD10BA08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3083-4E77-41B7-BBCE-970206E4A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834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D73FF6-4117-4098-8D9A-BF1E32518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178E90-EA3E-46D9-A3F1-3DE7495C7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5FAFD66-DC0D-4082-81E5-2B62BAEFF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B0909A-6F4A-441A-86CE-C16336234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2264C-24A0-483F-9138-1E7C809E1D8B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E8FB428-5D10-407B-A95D-D297A5253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1131C9-92CA-4429-AC89-3E79EC782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3083-4E77-41B7-BBCE-970206E4A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545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06AF20-D067-4442-8403-3D9CB0B55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CB8566D-08BE-4388-8B29-8F5710CA33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5F9058A-B716-47AA-9933-C8F4A5AD2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976198C-0005-4C9F-8061-DB11C7DC9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2264C-24A0-483F-9138-1E7C809E1D8B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22AC6D8-89FE-4C18-B50C-FF404AB56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598636-6086-4E30-8DAE-E368F6E73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F3083-4E77-41B7-BBCE-970206E4A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737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3361EA-07AF-43FA-BBD9-4E7C4DDC2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21D2BAE-0A97-4B85-A3B2-08B210C9CE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1E2615-DF46-4D42-8742-F32EF11336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2264C-24A0-483F-9138-1E7C809E1D8B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74BA58-66D9-45E9-9756-C2553466A1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7D0296-7594-4722-B273-3A04DE8522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F3083-4E77-41B7-BBCE-970206E4A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261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9E40E3-6AE8-4551-8F39-A72B3BFC26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9256F6-03C0-4BF9-BD16-49E3F86280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630795"/>
            <a:ext cx="6922838" cy="4617533"/>
          </a:xfrm>
          <a:prstGeom prst="rect">
            <a:avLst/>
          </a:prstGeom>
          <a:effectLst>
            <a:glow rad="1028700">
              <a:schemeClr val="accent1">
                <a:alpha val="53000"/>
              </a:schemeClr>
            </a:glow>
            <a:outerShdw dist="50800" dir="5400000" algn="ctr" rotWithShape="0">
              <a:srgbClr val="000000">
                <a:alpha val="0"/>
              </a:srgbClr>
            </a:outerShdw>
            <a:softEdge rad="4572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6F913B-72DB-46DF-B519-656B2D03E9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895393"/>
            <a:ext cx="9144000" cy="2387600"/>
          </a:xfrm>
        </p:spPr>
        <p:txBody>
          <a:bodyPr/>
          <a:lstStyle/>
          <a:p>
            <a:r>
              <a:rPr lang="ru-RU" dirty="0">
                <a:latin typeface="Arial Black" panose="020B0A04020102020204" pitchFamily="34" charset="0"/>
              </a:rPr>
              <a:t>Школьный театр «Мурзилки»</a:t>
            </a:r>
          </a:p>
        </p:txBody>
      </p:sp>
    </p:spTree>
    <p:extLst>
      <p:ext uri="{BB962C8B-B14F-4D97-AF65-F5344CB8AC3E}">
        <p14:creationId xmlns:p14="http://schemas.microsoft.com/office/powerpoint/2010/main" val="1832185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0D60591-4CE0-4E2B-BA43-7E5C5655E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22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45C93-1FE5-411C-A6AF-FF76FB3F0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57" y="294787"/>
            <a:ext cx="653820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latin typeface="Arial Black" panose="020B0A04020102020204" pitchFamily="34" charset="0"/>
              </a:rPr>
              <a:t>Выступления на городских мероприятиях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E6500B7-B214-4DEE-907F-FE26BB2147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149" y="1456307"/>
            <a:ext cx="4025484" cy="2684998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CBD4DCC-7323-4723-A669-C5AEDAF7F6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52" y="3977262"/>
            <a:ext cx="5099025" cy="2880005"/>
          </a:xfrm>
          <a:prstGeom prst="rect">
            <a:avLst/>
          </a:prstGeom>
          <a:effectLst>
            <a:softEdge rad="2286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2AD9D73-861B-4567-93BA-2436A6682D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361" y="233223"/>
            <a:ext cx="3829821" cy="4173415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EF04219-EF2C-4BC2-A60F-17F916F52D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940" y="3670974"/>
            <a:ext cx="5277234" cy="2968444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3579830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0D60591-4CE0-4E2B-BA43-7E5C5655E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22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45C93-1FE5-411C-A6AF-FF76FB3F0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67" y="22404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latin typeface="Arial Black" panose="020B0A04020102020204" pitchFamily="34" charset="0"/>
              </a:rPr>
              <a:t>Выступление на русском народном празднике «</a:t>
            </a:r>
            <a:r>
              <a:rPr lang="ru-RU" sz="4000" dirty="0" err="1">
                <a:latin typeface="Arial Black" panose="020B0A04020102020204" pitchFamily="34" charset="0"/>
              </a:rPr>
              <a:t>Каравон</a:t>
            </a:r>
            <a:r>
              <a:rPr lang="ru-RU" sz="4000" dirty="0">
                <a:latin typeface="Arial Black" panose="020B0A04020102020204" pitchFamily="34" charset="0"/>
              </a:rPr>
              <a:t>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987246-4A8D-4233-AD34-581215DCFB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67" y="2296013"/>
            <a:ext cx="5595816" cy="4196862"/>
          </a:xfrm>
          <a:prstGeom prst="rect">
            <a:avLst/>
          </a:prstGeom>
          <a:effectLst>
            <a:softEdge rad="3937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D2B0B03-0126-4B8E-81C4-9DB1E8D75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394" y="1492814"/>
            <a:ext cx="5595817" cy="4264220"/>
          </a:xfrm>
          <a:prstGeom prst="rect">
            <a:avLst/>
          </a:prstGeom>
          <a:effectLst>
            <a:softEdge rad="139700"/>
          </a:effectLst>
        </p:spPr>
      </p:pic>
    </p:spTree>
    <p:extLst>
      <p:ext uri="{BB962C8B-B14F-4D97-AF65-F5344CB8AC3E}">
        <p14:creationId xmlns:p14="http://schemas.microsoft.com/office/powerpoint/2010/main" val="513203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0D60591-4CE0-4E2B-BA43-7E5C5655E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22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45C93-1FE5-411C-A6AF-FF76FB3F0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Наши достижения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7B0645-3B7D-419C-994B-72578FC74A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83" y="2277207"/>
            <a:ext cx="2446129" cy="32615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DCDD74E-D205-4FDF-B0FA-CC8930B42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031" y="2277207"/>
            <a:ext cx="2446129" cy="326150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1112586-FF86-489B-8D70-405EE60600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989" y="2277207"/>
            <a:ext cx="2446129" cy="326150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1122349-5815-4826-9D13-EE51FFA76E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579" y="2277208"/>
            <a:ext cx="2446130" cy="326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992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0D60591-4CE0-4E2B-BA43-7E5C5655E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22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45C93-1FE5-411C-A6AF-FF76FB3F0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5474" y="308854"/>
            <a:ext cx="10515600" cy="1325563"/>
          </a:xfrm>
        </p:spPr>
        <p:txBody>
          <a:bodyPr/>
          <a:lstStyle/>
          <a:p>
            <a:r>
              <a:rPr lang="ru-RU" dirty="0">
                <a:latin typeface="Arial Black" panose="020B0A04020102020204" pitchFamily="34" charset="0"/>
              </a:rPr>
              <a:t>С ЛЮБОВЬЮ «МУРЗИЛКИ»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EFA885-0D9D-4852-9E20-675D4B3FF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569" y="1378633"/>
            <a:ext cx="7976382" cy="4486715"/>
          </a:xfrm>
          <a:prstGeom prst="rect">
            <a:avLst/>
          </a:prstGeom>
          <a:effectLst>
            <a:glow rad="1460500">
              <a:schemeClr val="accent1">
                <a:alpha val="36000"/>
              </a:schemeClr>
            </a:glow>
            <a:softEdge rad="241300"/>
          </a:effectLst>
        </p:spPr>
      </p:pic>
    </p:spTree>
    <p:extLst>
      <p:ext uri="{BB962C8B-B14F-4D97-AF65-F5344CB8AC3E}">
        <p14:creationId xmlns:p14="http://schemas.microsoft.com/office/powerpoint/2010/main" val="2210996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0D60591-4CE0-4E2B-BA43-7E5C5655E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22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45C93-1FE5-411C-A6AF-FF76FB3F0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Наш руководитель: Арсютова Светлана Валерьевна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CB93A80-E242-4336-87DA-E50956D24D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032" y="1789162"/>
            <a:ext cx="6386558" cy="4245878"/>
          </a:xfrm>
          <a:prstGeom prst="rect">
            <a:avLst/>
          </a:prstGeom>
          <a:effectLst>
            <a:glow rad="1206500">
              <a:schemeClr val="accent1">
                <a:alpha val="41000"/>
              </a:schemeClr>
            </a:glow>
            <a:reflection endPos="0" dist="50800" dir="5400000" sy="-100000" algn="bl" rotWithShape="0"/>
            <a:softEdge rad="177800"/>
          </a:effectLst>
        </p:spPr>
      </p:pic>
    </p:spTree>
    <p:extLst>
      <p:ext uri="{BB962C8B-B14F-4D97-AF65-F5344CB8AC3E}">
        <p14:creationId xmlns:p14="http://schemas.microsoft.com/office/powerpoint/2010/main" val="4166080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0D60591-4CE0-4E2B-BA43-7E5C5655E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22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45C93-1FE5-411C-A6AF-FF76FB3F0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48" y="408598"/>
            <a:ext cx="11636326" cy="1325563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Тренинги, мастер классы на развитие фантазии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A87F75-4CCB-463E-AD55-9FAB078899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8" y="1907930"/>
            <a:ext cx="4056185" cy="3042139"/>
          </a:xfrm>
          <a:prstGeom prst="rect">
            <a:avLst/>
          </a:prstGeom>
          <a:effectLst>
            <a:glow>
              <a:schemeClr val="accent1"/>
            </a:glow>
            <a:softEdge rad="317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4C26CF-CEE0-431E-8C86-1FFE5431B3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298" y="3428999"/>
            <a:ext cx="4056185" cy="3042139"/>
          </a:xfrm>
          <a:prstGeom prst="rect">
            <a:avLst/>
          </a:prstGeom>
          <a:effectLst>
            <a:softEdge rad="3302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7A24B56-6FCF-432D-879F-4C53470084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087" y="1673101"/>
            <a:ext cx="4572000" cy="3429000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softEdge rad="482600"/>
          </a:effectLst>
        </p:spPr>
      </p:pic>
    </p:spTree>
    <p:extLst>
      <p:ext uri="{BB962C8B-B14F-4D97-AF65-F5344CB8AC3E}">
        <p14:creationId xmlns:p14="http://schemas.microsoft.com/office/powerpoint/2010/main" val="1014692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0D60591-4CE0-4E2B-BA43-7E5C5655E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22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45C93-1FE5-411C-A6AF-FF76FB3F0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Arial Black" panose="020B0A04020102020204" pitchFamily="34" charset="0"/>
              </a:rPr>
              <a:t>Уроки театрального фехтования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CF52532-4F3E-40EA-876E-81A1899CC9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523" y="1863725"/>
            <a:ext cx="7267575" cy="4629150"/>
          </a:xfrm>
          <a:prstGeom prst="rect">
            <a:avLst/>
          </a:prstGeom>
          <a:effectLst>
            <a:softEdge rad="215900"/>
          </a:effectLst>
        </p:spPr>
      </p:pic>
    </p:spTree>
    <p:extLst>
      <p:ext uri="{BB962C8B-B14F-4D97-AF65-F5344CB8AC3E}">
        <p14:creationId xmlns:p14="http://schemas.microsoft.com/office/powerpoint/2010/main" val="1725056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0D60591-4CE0-4E2B-BA43-7E5C5655E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22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45C93-1FE5-411C-A6AF-FF76FB3F0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57362" y="8317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latin typeface="Arial Black" panose="020B0A04020102020204" pitchFamily="34" charset="0"/>
              </a:rPr>
              <a:t>Уроки по театральному гриму: </a:t>
            </a:r>
            <a:br>
              <a:rPr lang="ru-RU" sz="4000" dirty="0">
                <a:latin typeface="Arial Black" panose="020B0A04020102020204" pitchFamily="34" charset="0"/>
              </a:rPr>
            </a:br>
            <a:r>
              <a:rPr lang="ru-RU" sz="4000" dirty="0">
                <a:latin typeface="Arial Black" panose="020B0A04020102020204" pitchFamily="34" charset="0"/>
              </a:rPr>
              <a:t>«Пожилое лицо»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BE42DB-2FE5-4E17-831C-ED40F5BF4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325" y="795827"/>
            <a:ext cx="2690966" cy="2018224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F5F8892-5ACE-478E-89DE-C9806BDE37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109" y="2627089"/>
            <a:ext cx="3626339" cy="2719754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C68656C-321A-4BBB-A9E5-83A12F0652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56" y="1804939"/>
            <a:ext cx="6428357" cy="4794660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F9C141B-BA0D-4470-845D-A10D41D512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387" y="4202269"/>
            <a:ext cx="3253904" cy="2440428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4073124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0D60591-4CE0-4E2B-BA43-7E5C5655E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22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45C93-1FE5-411C-A6AF-FF76FB3F0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93884" y="20302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atin typeface="Arial Black" panose="020B0A04020102020204" pitchFamily="34" charset="0"/>
              </a:rPr>
              <a:t>Уроки по театральному гриму:</a:t>
            </a:r>
            <a:br>
              <a:rPr lang="ru-RU" sz="3600" dirty="0">
                <a:latin typeface="Arial Black" panose="020B0A04020102020204" pitchFamily="34" charset="0"/>
              </a:rPr>
            </a:br>
            <a:r>
              <a:rPr lang="ru-RU" sz="3600" dirty="0">
                <a:latin typeface="Arial Black" panose="020B0A04020102020204" pitchFamily="34" charset="0"/>
              </a:rPr>
              <a:t> «Мим»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C171AF-1194-414E-BB7F-6200AA3BC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200" y="746882"/>
            <a:ext cx="2625969" cy="1969477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ACE5DD0-A901-4389-9C6D-C2B0B9AE91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25" y="2643138"/>
            <a:ext cx="5509846" cy="4132385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BFEE98E-184E-4013-A131-4802203B97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8" y="1459523"/>
            <a:ext cx="5029200" cy="3771900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17842C-433D-4C02-9D2D-6E2930C0D3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273" y="4698609"/>
            <a:ext cx="2769219" cy="2076914"/>
          </a:xfrm>
          <a:prstGeom prst="rect">
            <a:avLst/>
          </a:prstGeom>
          <a:effectLst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2471799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0D60591-4CE0-4E2B-BA43-7E5C5655E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22" cy="6858000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5F529D-F23B-49FC-B188-6276AA6D2E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682" y="269095"/>
            <a:ext cx="4826096" cy="6434795"/>
          </a:xfrm>
          <a:prstGeom prst="rect">
            <a:avLst/>
          </a:prstGeom>
          <a:effectLst>
            <a:softEdge rad="4318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45C93-1FE5-411C-A6AF-FF76FB3F0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77483" y="269095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Выступление на районном семинаре школьных театров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FD8DD5-CA70-4949-AFB9-E7B9DA5894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20" y="2286489"/>
            <a:ext cx="4572000" cy="3429000"/>
          </a:xfrm>
          <a:prstGeom prst="rect">
            <a:avLst/>
          </a:prstGeom>
          <a:effectLst>
            <a:softEdge rad="165100"/>
          </a:effectLst>
        </p:spPr>
      </p:pic>
    </p:spTree>
    <p:extLst>
      <p:ext uri="{BB962C8B-B14F-4D97-AF65-F5344CB8AC3E}">
        <p14:creationId xmlns:p14="http://schemas.microsoft.com/office/powerpoint/2010/main" val="1848367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0D60591-4CE0-4E2B-BA43-7E5C5655E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22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45C93-1FE5-411C-A6AF-FF76FB3F0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544" y="224130"/>
            <a:ext cx="7081911" cy="1325563"/>
          </a:xfrm>
        </p:spPr>
        <p:txBody>
          <a:bodyPr>
            <a:noAutofit/>
          </a:bodyPr>
          <a:lstStyle/>
          <a:p>
            <a:r>
              <a:rPr lang="ru-RU" sz="2800" dirty="0">
                <a:latin typeface="Arial Black" panose="020B0A04020102020204" pitchFamily="34" charset="0"/>
              </a:rPr>
              <a:t>Муниципальный этап Республиканского конкурса театральных постановок «Юные герои Великой Победы» </a:t>
            </a:r>
            <a:r>
              <a:rPr lang="en-US" sz="2800" dirty="0">
                <a:latin typeface="Arial Black" panose="020B0A04020102020204" pitchFamily="34" charset="0"/>
              </a:rPr>
              <a:t>III</a:t>
            </a:r>
            <a:r>
              <a:rPr lang="ru-RU" sz="2800" dirty="0">
                <a:latin typeface="Arial Black" panose="020B0A04020102020204" pitchFamily="34" charset="0"/>
              </a:rPr>
              <a:t> место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D6F947-205E-4A01-90CE-174D2417E9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455" y="237344"/>
            <a:ext cx="3812345" cy="2541563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E781ED-C5F7-4DC1-8885-AB9BC1358D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294" y="3016250"/>
            <a:ext cx="5143501" cy="3429000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4BA5D9B-5DAC-47AB-828A-04245871C2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75" y="1764206"/>
            <a:ext cx="6304892" cy="4728669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160831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0D60591-4CE0-4E2B-BA43-7E5C5655E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22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45C93-1FE5-411C-A6AF-FF76FB3F0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Выступление с постановкой «Подранки» в Реабилитационном центре г. Лаишево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3837E0-804E-41E7-BC87-CF084C5CEF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65" y="1976621"/>
            <a:ext cx="6127261" cy="4595446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4E6A4B7-57D3-42FB-B845-4FD32C4607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379" y="4095104"/>
            <a:ext cx="3539621" cy="2654716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8D33DD7-ACD1-4677-BAD6-165133FDE0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393" y="1373902"/>
            <a:ext cx="3063126" cy="2297345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E47FB2E-DA71-437D-BA04-99F5B9C938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026" y="3343713"/>
            <a:ext cx="3250891" cy="2438169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3922575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92</Words>
  <Application>Microsoft Office PowerPoint</Application>
  <PresentationFormat>Широкоэкранный</PresentationFormat>
  <Paragraphs>13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Тема Office</vt:lpstr>
      <vt:lpstr>Школьный театр «Мурзилки»</vt:lpstr>
      <vt:lpstr>Наш руководитель: Арсютова Светлана Валерьевна</vt:lpstr>
      <vt:lpstr>Тренинги, мастер классы на развитие фантазии</vt:lpstr>
      <vt:lpstr>Уроки театрального фехтования</vt:lpstr>
      <vt:lpstr>Уроки по театральному гриму:  «Пожилое лицо»</vt:lpstr>
      <vt:lpstr>Уроки по театральному гриму:  «Мим»</vt:lpstr>
      <vt:lpstr>Выступление на районном семинаре школьных театров</vt:lpstr>
      <vt:lpstr>Муниципальный этап Республиканского конкурса театральных постановок «Юные герои Великой Победы» III место</vt:lpstr>
      <vt:lpstr>Выступление с постановкой «Подранки» в Реабилитационном центре г. Лаишево</vt:lpstr>
      <vt:lpstr>Выступления на городских мероприятиях</vt:lpstr>
      <vt:lpstr>Выступление на русском народном празднике «Каравон»</vt:lpstr>
      <vt:lpstr>Наши достижения</vt:lpstr>
      <vt:lpstr>С ЛЮБОВЬЮ «МУРЗИЛКИ»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9</cp:revision>
  <dcterms:created xsi:type="dcterms:W3CDTF">2023-11-23T13:04:04Z</dcterms:created>
  <dcterms:modified xsi:type="dcterms:W3CDTF">2023-11-23T15:34:11Z</dcterms:modified>
</cp:coreProperties>
</file>