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8" r:id="rId2"/>
    <p:sldId id="261" r:id="rId3"/>
    <p:sldId id="260" r:id="rId4"/>
    <p:sldId id="270" r:id="rId5"/>
    <p:sldId id="263" r:id="rId6"/>
    <p:sldId id="264" r:id="rId7"/>
    <p:sldId id="268" r:id="rId8"/>
    <p:sldId id="26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A1B126"/>
    <a:srgbClr val="A6B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56C517-E560-4989-8C6E-D23396B789C8}" type="doc">
      <dgm:prSet loTypeId="urn:microsoft.com/office/officeart/2005/8/layout/cycle3" loCatId="cycle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C231EBFF-4F0D-4DC9-AABB-DE279C62A0A3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Готовое питание привозят в </a:t>
          </a:r>
          <a:r>
            <a:rPr lang="ru-RU" b="1" dirty="0" err="1" smtClean="0">
              <a:solidFill>
                <a:schemeClr val="accent2">
                  <a:lumMod val="50000"/>
                </a:schemeClr>
              </a:solidFill>
            </a:rPr>
            <a:t>гастроёмкостях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E9AC2B9A-240B-4F62-BD49-A26D5356E8D8}" type="parTrans" cxnId="{E29AD954-CAA6-40C1-BD72-70012390AB80}">
      <dgm:prSet/>
      <dgm:spPr/>
      <dgm:t>
        <a:bodyPr/>
        <a:lstStyle/>
        <a:p>
          <a:endParaRPr lang="ru-RU"/>
        </a:p>
      </dgm:t>
    </dgm:pt>
    <dgm:pt modelId="{2AF85C32-D2DF-494A-9E78-2D595A5511DB}" type="sibTrans" cxnId="{E29AD954-CAA6-40C1-BD72-70012390AB80}">
      <dgm:prSet/>
      <dgm:spPr/>
      <dgm:t>
        <a:bodyPr/>
        <a:lstStyle/>
        <a:p>
          <a:endParaRPr lang="ru-RU"/>
        </a:p>
      </dgm:t>
    </dgm:pt>
    <dgm:pt modelId="{D77D8E3C-FABC-47CB-84F1-BDF7D5E2C9C1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Затем </a:t>
          </a:r>
          <a:r>
            <a:rPr lang="ru-RU" b="1" dirty="0" err="1" smtClean="0">
              <a:solidFill>
                <a:schemeClr val="accent2">
                  <a:lumMod val="50000"/>
                </a:schemeClr>
              </a:solidFill>
            </a:rPr>
            <a:t>гастроёмкости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 помещаем в </a:t>
          </a:r>
          <a:r>
            <a:rPr lang="ru-RU" b="1" dirty="0" err="1" smtClean="0">
              <a:solidFill>
                <a:schemeClr val="accent2">
                  <a:lumMod val="50000"/>
                </a:schemeClr>
              </a:solidFill>
            </a:rPr>
            <a:t>пароконвектомат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742CCEA2-2E4A-4F48-8C73-2FE0C5AC8599}" type="parTrans" cxnId="{302B7C4A-B892-4660-AA53-3703800E4C8C}">
      <dgm:prSet/>
      <dgm:spPr/>
      <dgm:t>
        <a:bodyPr/>
        <a:lstStyle/>
        <a:p>
          <a:endParaRPr lang="ru-RU"/>
        </a:p>
      </dgm:t>
    </dgm:pt>
    <dgm:pt modelId="{5FA8666D-B10A-4CE8-B353-5FBD056E68DC}" type="sibTrans" cxnId="{302B7C4A-B892-4660-AA53-3703800E4C8C}">
      <dgm:prSet/>
      <dgm:spPr/>
      <dgm:t>
        <a:bodyPr/>
        <a:lstStyle/>
        <a:p>
          <a:endParaRPr lang="ru-RU"/>
        </a:p>
      </dgm:t>
    </dgm:pt>
    <dgm:pt modelId="{C1C9F929-505D-479A-9F4A-55FD067D0B8E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Разогреваем до 90 </a:t>
          </a:r>
          <a:r>
            <a:rPr lang="ru-RU" b="1" dirty="0" smtClean="0">
              <a:ln w="22225">
                <a:prstDash val="solid"/>
              </a:ln>
              <a:solidFill>
                <a:schemeClr val="accent2">
                  <a:lumMod val="50000"/>
                </a:schemeClr>
              </a:solidFill>
            </a:rPr>
            <a:t>⁰С 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F00A1B25-72F8-49B6-81B7-A3AD7852F9D8}" type="parTrans" cxnId="{60B1C9BE-4C67-4537-A394-CC35763F35A3}">
      <dgm:prSet/>
      <dgm:spPr/>
      <dgm:t>
        <a:bodyPr/>
        <a:lstStyle/>
        <a:p>
          <a:endParaRPr lang="ru-RU"/>
        </a:p>
      </dgm:t>
    </dgm:pt>
    <dgm:pt modelId="{65BDD1BB-0AB8-41A0-A067-446762D10AE0}" type="sibTrans" cxnId="{60B1C9BE-4C67-4537-A394-CC35763F35A3}">
      <dgm:prSet/>
      <dgm:spPr/>
      <dgm:t>
        <a:bodyPr/>
        <a:lstStyle/>
        <a:p>
          <a:endParaRPr lang="ru-RU"/>
        </a:p>
      </dgm:t>
    </dgm:pt>
    <dgm:pt modelId="{B2337B4F-60B3-4E82-8679-EFCDB4BA0544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Далее </a:t>
          </a:r>
          <a:r>
            <a:rPr lang="ru-RU" b="1" dirty="0" err="1" smtClean="0">
              <a:solidFill>
                <a:schemeClr val="accent2">
                  <a:lumMod val="50000"/>
                </a:schemeClr>
              </a:solidFill>
            </a:rPr>
            <a:t>гастроёмкости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 помещаем на мармит и приступаем к раздаче блюд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660A0D41-8CD6-4E55-8D47-90B3CC4277B7}" type="parTrans" cxnId="{B094BFF3-1956-495B-B240-9100D4508DAC}">
      <dgm:prSet/>
      <dgm:spPr/>
      <dgm:t>
        <a:bodyPr/>
        <a:lstStyle/>
        <a:p>
          <a:endParaRPr lang="ru-RU"/>
        </a:p>
      </dgm:t>
    </dgm:pt>
    <dgm:pt modelId="{E7EC9848-83A0-473D-8199-6B93BEFEA859}" type="sibTrans" cxnId="{B094BFF3-1956-495B-B240-9100D4508DAC}">
      <dgm:prSet/>
      <dgm:spPr/>
      <dgm:t>
        <a:bodyPr/>
        <a:lstStyle/>
        <a:p>
          <a:endParaRPr lang="ru-RU"/>
        </a:p>
      </dgm:t>
    </dgm:pt>
    <dgm:pt modelId="{CD9ED257-6DBD-4F4C-ACFD-46E1DB681170}" type="pres">
      <dgm:prSet presAssocID="{5D56C517-E560-4989-8C6E-D23396B789C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CE2FBE-1208-49DB-AE18-16BB27511CE0}" type="pres">
      <dgm:prSet presAssocID="{5D56C517-E560-4989-8C6E-D23396B789C8}" presName="cycle" presStyleCnt="0"/>
      <dgm:spPr/>
    </dgm:pt>
    <dgm:pt modelId="{4B62A206-150D-4881-9BF2-728ED9FE10AE}" type="pres">
      <dgm:prSet presAssocID="{C231EBFF-4F0D-4DC9-AABB-DE279C62A0A3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E8D41-44B0-47A9-8E38-6083B1B52B3F}" type="pres">
      <dgm:prSet presAssocID="{2AF85C32-D2DF-494A-9E78-2D595A5511DB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EC9F91EB-FE41-40AA-AF82-B8E583A6EB42}" type="pres">
      <dgm:prSet presAssocID="{D77D8E3C-FABC-47CB-84F1-BDF7D5E2C9C1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A1D5E-9290-4B76-912F-3785246BF231}" type="pres">
      <dgm:prSet presAssocID="{C1C9F929-505D-479A-9F4A-55FD067D0B8E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81BEC-A823-4F76-85D0-F1E4A40A0519}" type="pres">
      <dgm:prSet presAssocID="{B2337B4F-60B3-4E82-8679-EFCDB4BA0544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2B7C4A-B892-4660-AA53-3703800E4C8C}" srcId="{5D56C517-E560-4989-8C6E-D23396B789C8}" destId="{D77D8E3C-FABC-47CB-84F1-BDF7D5E2C9C1}" srcOrd="1" destOrd="0" parTransId="{742CCEA2-2E4A-4F48-8C73-2FE0C5AC8599}" sibTransId="{5FA8666D-B10A-4CE8-B353-5FBD056E68DC}"/>
    <dgm:cxn modelId="{9F8AA719-E86B-40FB-999F-9D71ED6D0D70}" type="presOf" srcId="{C231EBFF-4F0D-4DC9-AABB-DE279C62A0A3}" destId="{4B62A206-150D-4881-9BF2-728ED9FE10AE}" srcOrd="0" destOrd="0" presId="urn:microsoft.com/office/officeart/2005/8/layout/cycle3"/>
    <dgm:cxn modelId="{E29AD954-CAA6-40C1-BD72-70012390AB80}" srcId="{5D56C517-E560-4989-8C6E-D23396B789C8}" destId="{C231EBFF-4F0D-4DC9-AABB-DE279C62A0A3}" srcOrd="0" destOrd="0" parTransId="{E9AC2B9A-240B-4F62-BD49-A26D5356E8D8}" sibTransId="{2AF85C32-D2DF-494A-9E78-2D595A5511DB}"/>
    <dgm:cxn modelId="{11932E04-67EA-4E01-9176-548078A02D65}" type="presOf" srcId="{C1C9F929-505D-479A-9F4A-55FD067D0B8E}" destId="{9B8A1D5E-9290-4B76-912F-3785246BF231}" srcOrd="0" destOrd="0" presId="urn:microsoft.com/office/officeart/2005/8/layout/cycle3"/>
    <dgm:cxn modelId="{ABE0757D-C7ED-4157-9844-0550366C4F40}" type="presOf" srcId="{D77D8E3C-FABC-47CB-84F1-BDF7D5E2C9C1}" destId="{EC9F91EB-FE41-40AA-AF82-B8E583A6EB42}" srcOrd="0" destOrd="0" presId="urn:microsoft.com/office/officeart/2005/8/layout/cycle3"/>
    <dgm:cxn modelId="{60B1C9BE-4C67-4537-A394-CC35763F35A3}" srcId="{5D56C517-E560-4989-8C6E-D23396B789C8}" destId="{C1C9F929-505D-479A-9F4A-55FD067D0B8E}" srcOrd="2" destOrd="0" parTransId="{F00A1B25-72F8-49B6-81B7-A3AD7852F9D8}" sibTransId="{65BDD1BB-0AB8-41A0-A067-446762D10AE0}"/>
    <dgm:cxn modelId="{C0FCDCB4-3586-4751-BA3A-898FFB078B2B}" type="presOf" srcId="{2AF85C32-D2DF-494A-9E78-2D595A5511DB}" destId="{838E8D41-44B0-47A9-8E38-6083B1B52B3F}" srcOrd="0" destOrd="0" presId="urn:microsoft.com/office/officeart/2005/8/layout/cycle3"/>
    <dgm:cxn modelId="{B094BFF3-1956-495B-B240-9100D4508DAC}" srcId="{5D56C517-E560-4989-8C6E-D23396B789C8}" destId="{B2337B4F-60B3-4E82-8679-EFCDB4BA0544}" srcOrd="3" destOrd="0" parTransId="{660A0D41-8CD6-4E55-8D47-90B3CC4277B7}" sibTransId="{E7EC9848-83A0-473D-8199-6B93BEFEA859}"/>
    <dgm:cxn modelId="{592B6B11-7FD8-4303-B627-FE0141BDA7C5}" type="presOf" srcId="{B2337B4F-60B3-4E82-8679-EFCDB4BA0544}" destId="{55081BEC-A823-4F76-85D0-F1E4A40A0519}" srcOrd="0" destOrd="0" presId="urn:microsoft.com/office/officeart/2005/8/layout/cycle3"/>
    <dgm:cxn modelId="{58AA6433-B971-40C5-A17A-FF776C4ED302}" type="presOf" srcId="{5D56C517-E560-4989-8C6E-D23396B789C8}" destId="{CD9ED257-6DBD-4F4C-ACFD-46E1DB681170}" srcOrd="0" destOrd="0" presId="urn:microsoft.com/office/officeart/2005/8/layout/cycle3"/>
    <dgm:cxn modelId="{0BACA167-5B7C-4DBD-8389-12657DA05D9C}" type="presParOf" srcId="{CD9ED257-6DBD-4F4C-ACFD-46E1DB681170}" destId="{EBCE2FBE-1208-49DB-AE18-16BB27511CE0}" srcOrd="0" destOrd="0" presId="urn:microsoft.com/office/officeart/2005/8/layout/cycle3"/>
    <dgm:cxn modelId="{3FDFF4AB-882B-4E19-ACB9-4F990F945122}" type="presParOf" srcId="{EBCE2FBE-1208-49DB-AE18-16BB27511CE0}" destId="{4B62A206-150D-4881-9BF2-728ED9FE10AE}" srcOrd="0" destOrd="0" presId="urn:microsoft.com/office/officeart/2005/8/layout/cycle3"/>
    <dgm:cxn modelId="{29F095CC-AB34-42FD-BD6F-9D7FF861BA78}" type="presParOf" srcId="{EBCE2FBE-1208-49DB-AE18-16BB27511CE0}" destId="{838E8D41-44B0-47A9-8E38-6083B1B52B3F}" srcOrd="1" destOrd="0" presId="urn:microsoft.com/office/officeart/2005/8/layout/cycle3"/>
    <dgm:cxn modelId="{D03B871D-03B3-4140-A2DF-7F31F8E9CBEC}" type="presParOf" srcId="{EBCE2FBE-1208-49DB-AE18-16BB27511CE0}" destId="{EC9F91EB-FE41-40AA-AF82-B8E583A6EB42}" srcOrd="2" destOrd="0" presId="urn:microsoft.com/office/officeart/2005/8/layout/cycle3"/>
    <dgm:cxn modelId="{D0A07AB7-DF00-4A05-908A-714428FBF618}" type="presParOf" srcId="{EBCE2FBE-1208-49DB-AE18-16BB27511CE0}" destId="{9B8A1D5E-9290-4B76-912F-3785246BF231}" srcOrd="3" destOrd="0" presId="urn:microsoft.com/office/officeart/2005/8/layout/cycle3"/>
    <dgm:cxn modelId="{12D6049A-2A23-4B67-B321-8F4FADC9C744}" type="presParOf" srcId="{EBCE2FBE-1208-49DB-AE18-16BB27511CE0}" destId="{55081BEC-A823-4F76-85D0-F1E4A40A0519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C76259-825A-487F-BB6A-441822B73A2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B05BA45-9069-4C2A-A050-A2CF2C157657}">
      <dgm:prSet phldrT="[Текст]" custT="1"/>
      <dgm:spPr/>
      <dgm:t>
        <a:bodyPr/>
        <a:lstStyle/>
        <a:p>
          <a:r>
            <a:rPr lang="ru-RU" sz="2000" b="1" dirty="0" smtClean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 помидоров вырезаем место прикрепления к плодоножке, затем нарезаем дольками</a:t>
          </a:r>
          <a:endParaRPr lang="ru-RU" sz="2000" dirty="0"/>
        </a:p>
      </dgm:t>
    </dgm:pt>
    <dgm:pt modelId="{6B8D2CDF-C69B-4EF3-B52D-54D74294AABB}" type="parTrans" cxnId="{AB0934F8-AE53-4AE2-8AF5-5151DB96B568}">
      <dgm:prSet/>
      <dgm:spPr/>
      <dgm:t>
        <a:bodyPr/>
        <a:lstStyle/>
        <a:p>
          <a:endParaRPr lang="ru-RU"/>
        </a:p>
      </dgm:t>
    </dgm:pt>
    <dgm:pt modelId="{38C3E184-953A-4724-8D48-BC89095DCE35}" type="sibTrans" cxnId="{AB0934F8-AE53-4AE2-8AF5-5151DB96B568}">
      <dgm:prSet/>
      <dgm:spPr/>
      <dgm:t>
        <a:bodyPr/>
        <a:lstStyle/>
        <a:p>
          <a:endParaRPr lang="ru-RU"/>
        </a:p>
      </dgm:t>
    </dgm:pt>
    <dgm:pt modelId="{25DFF302-B3C8-4626-85F6-8FB6F0E84D5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Далее шинкуем подготовленный репчатый лук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FDD47A-5055-4590-AF1C-8BAA3EAC5D71}" type="parTrans" cxnId="{3E6D8D59-C1D3-4AE5-9129-F1F9523667F9}">
      <dgm:prSet/>
      <dgm:spPr/>
      <dgm:t>
        <a:bodyPr/>
        <a:lstStyle/>
        <a:p>
          <a:endParaRPr lang="ru-RU"/>
        </a:p>
      </dgm:t>
    </dgm:pt>
    <dgm:pt modelId="{765BEDB3-1E4A-4C59-BE90-625C81AA0446}" type="sibTrans" cxnId="{3E6D8D59-C1D3-4AE5-9129-F1F9523667F9}">
      <dgm:prSet/>
      <dgm:spPr/>
      <dgm:t>
        <a:bodyPr/>
        <a:lstStyle/>
        <a:p>
          <a:endParaRPr lang="ru-RU"/>
        </a:p>
      </dgm:t>
    </dgm:pt>
    <dgm:pt modelId="{BDAD5FD8-3905-4EE5-A4EF-7ED4E16E534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Салат заправляем растительным маслом. Подаем порционно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7D46F8-2ABF-430A-A173-BF9D5613D783}" type="parTrans" cxnId="{9EF4B9DB-044C-480F-86F6-4E735FD50EC8}">
      <dgm:prSet/>
      <dgm:spPr/>
      <dgm:t>
        <a:bodyPr/>
        <a:lstStyle/>
        <a:p>
          <a:endParaRPr lang="ru-RU"/>
        </a:p>
      </dgm:t>
    </dgm:pt>
    <dgm:pt modelId="{3852F624-FDEA-40BB-A780-C9F63B07B94D}" type="sibTrans" cxnId="{9EF4B9DB-044C-480F-86F6-4E735FD50EC8}">
      <dgm:prSet/>
      <dgm:spPr/>
      <dgm:t>
        <a:bodyPr/>
        <a:lstStyle/>
        <a:p>
          <a:endParaRPr lang="ru-RU"/>
        </a:p>
      </dgm:t>
    </dgm:pt>
    <dgm:pt modelId="{6FF759FD-5A4B-4B42-81B1-905BEFA5ECBC}" type="pres">
      <dgm:prSet presAssocID="{75C76259-825A-487F-BB6A-441822B73A2A}" presName="Name0" presStyleCnt="0">
        <dgm:presLayoutVars>
          <dgm:dir/>
          <dgm:resizeHandles val="exact"/>
        </dgm:presLayoutVars>
      </dgm:prSet>
      <dgm:spPr/>
    </dgm:pt>
    <dgm:pt modelId="{223EF02E-9148-46E4-887D-7C95EA0CE141}" type="pres">
      <dgm:prSet presAssocID="{FB05BA45-9069-4C2A-A050-A2CF2C157657}" presName="node" presStyleLbl="node1" presStyleIdx="0" presStyleCnt="3" custScaleX="134119" custScaleY="106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34C01-2963-426A-8824-F67FE288EC70}" type="pres">
      <dgm:prSet presAssocID="{38C3E184-953A-4724-8D48-BC89095DCE3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051DA9ED-B362-40F7-94D9-4DCC5A0E103D}" type="pres">
      <dgm:prSet presAssocID="{38C3E184-953A-4724-8D48-BC89095DCE3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50D4B275-859D-4EE8-9458-D5434321ADA8}" type="pres">
      <dgm:prSet presAssocID="{25DFF302-B3C8-4626-85F6-8FB6F0E84D58}" presName="node" presStyleLbl="node1" presStyleIdx="1" presStyleCnt="3" custScaleX="134119" custScaleY="106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DF980-E3EC-4BD6-A324-F56838CF7C10}" type="pres">
      <dgm:prSet presAssocID="{765BEDB3-1E4A-4C59-BE90-625C81AA044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5690493-4738-440E-A54F-FFBCAEE74D38}" type="pres">
      <dgm:prSet presAssocID="{765BEDB3-1E4A-4C59-BE90-625C81AA044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3C1FC20-18C5-4762-9BFE-A87E04EB87DD}" type="pres">
      <dgm:prSet presAssocID="{BDAD5FD8-3905-4EE5-A4EF-7ED4E16E5348}" presName="node" presStyleLbl="node1" presStyleIdx="2" presStyleCnt="3" custScaleX="134119" custScaleY="106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3AE07-6B51-42CC-81C7-7D7937A473DA}" type="presOf" srcId="{FB05BA45-9069-4C2A-A050-A2CF2C157657}" destId="{223EF02E-9148-46E4-887D-7C95EA0CE141}" srcOrd="0" destOrd="0" presId="urn:microsoft.com/office/officeart/2005/8/layout/process1"/>
    <dgm:cxn modelId="{351ABC2E-31DE-45DF-AD09-D56EC02DD11D}" type="presOf" srcId="{BDAD5FD8-3905-4EE5-A4EF-7ED4E16E5348}" destId="{43C1FC20-18C5-4762-9BFE-A87E04EB87DD}" srcOrd="0" destOrd="0" presId="urn:microsoft.com/office/officeart/2005/8/layout/process1"/>
    <dgm:cxn modelId="{EE37C927-3316-4045-A296-C40037AC855C}" type="presOf" srcId="{38C3E184-953A-4724-8D48-BC89095DCE35}" destId="{83834C01-2963-426A-8824-F67FE288EC70}" srcOrd="0" destOrd="0" presId="urn:microsoft.com/office/officeart/2005/8/layout/process1"/>
    <dgm:cxn modelId="{AB0934F8-AE53-4AE2-8AF5-5151DB96B568}" srcId="{75C76259-825A-487F-BB6A-441822B73A2A}" destId="{FB05BA45-9069-4C2A-A050-A2CF2C157657}" srcOrd="0" destOrd="0" parTransId="{6B8D2CDF-C69B-4EF3-B52D-54D74294AABB}" sibTransId="{38C3E184-953A-4724-8D48-BC89095DCE35}"/>
    <dgm:cxn modelId="{B4D63778-C819-42C1-BB6A-A20AE865B7E6}" type="presOf" srcId="{765BEDB3-1E4A-4C59-BE90-625C81AA0446}" destId="{B5690493-4738-440E-A54F-FFBCAEE74D38}" srcOrd="1" destOrd="0" presId="urn:microsoft.com/office/officeart/2005/8/layout/process1"/>
    <dgm:cxn modelId="{3E6D8D59-C1D3-4AE5-9129-F1F9523667F9}" srcId="{75C76259-825A-487F-BB6A-441822B73A2A}" destId="{25DFF302-B3C8-4626-85F6-8FB6F0E84D58}" srcOrd="1" destOrd="0" parTransId="{AFFDD47A-5055-4590-AF1C-8BAA3EAC5D71}" sibTransId="{765BEDB3-1E4A-4C59-BE90-625C81AA0446}"/>
    <dgm:cxn modelId="{F81CDB5F-C278-426F-8B58-351255135EB3}" type="presOf" srcId="{75C76259-825A-487F-BB6A-441822B73A2A}" destId="{6FF759FD-5A4B-4B42-81B1-905BEFA5ECBC}" srcOrd="0" destOrd="0" presId="urn:microsoft.com/office/officeart/2005/8/layout/process1"/>
    <dgm:cxn modelId="{6FEAF362-E77B-42F7-AFDA-ABA0E1D15AC8}" type="presOf" srcId="{765BEDB3-1E4A-4C59-BE90-625C81AA0446}" destId="{F7FDF980-E3EC-4BD6-A324-F56838CF7C10}" srcOrd="0" destOrd="0" presId="urn:microsoft.com/office/officeart/2005/8/layout/process1"/>
    <dgm:cxn modelId="{49A9F914-9CD6-41D5-851E-756C71904DC8}" type="presOf" srcId="{25DFF302-B3C8-4626-85F6-8FB6F0E84D58}" destId="{50D4B275-859D-4EE8-9458-D5434321ADA8}" srcOrd="0" destOrd="0" presId="urn:microsoft.com/office/officeart/2005/8/layout/process1"/>
    <dgm:cxn modelId="{27855988-8C2C-4DD7-B8CF-94F620A9A7FB}" type="presOf" srcId="{38C3E184-953A-4724-8D48-BC89095DCE35}" destId="{051DA9ED-B362-40F7-94D9-4DCC5A0E103D}" srcOrd="1" destOrd="0" presId="urn:microsoft.com/office/officeart/2005/8/layout/process1"/>
    <dgm:cxn modelId="{9EF4B9DB-044C-480F-86F6-4E735FD50EC8}" srcId="{75C76259-825A-487F-BB6A-441822B73A2A}" destId="{BDAD5FD8-3905-4EE5-A4EF-7ED4E16E5348}" srcOrd="2" destOrd="0" parTransId="{C07D46F8-2ABF-430A-A173-BF9D5613D783}" sibTransId="{3852F624-FDEA-40BB-A780-C9F63B07B94D}"/>
    <dgm:cxn modelId="{202284DB-C7CF-472A-B92D-5A972D887BC1}" type="presParOf" srcId="{6FF759FD-5A4B-4B42-81B1-905BEFA5ECBC}" destId="{223EF02E-9148-46E4-887D-7C95EA0CE141}" srcOrd="0" destOrd="0" presId="urn:microsoft.com/office/officeart/2005/8/layout/process1"/>
    <dgm:cxn modelId="{02911C90-8ED3-49D2-9BE3-173BD1253AF8}" type="presParOf" srcId="{6FF759FD-5A4B-4B42-81B1-905BEFA5ECBC}" destId="{83834C01-2963-426A-8824-F67FE288EC70}" srcOrd="1" destOrd="0" presId="urn:microsoft.com/office/officeart/2005/8/layout/process1"/>
    <dgm:cxn modelId="{095AAECE-EABA-46A2-934B-66A6886FF36D}" type="presParOf" srcId="{83834C01-2963-426A-8824-F67FE288EC70}" destId="{051DA9ED-B362-40F7-94D9-4DCC5A0E103D}" srcOrd="0" destOrd="0" presId="urn:microsoft.com/office/officeart/2005/8/layout/process1"/>
    <dgm:cxn modelId="{03164189-F778-418F-B925-B870D82C7B41}" type="presParOf" srcId="{6FF759FD-5A4B-4B42-81B1-905BEFA5ECBC}" destId="{50D4B275-859D-4EE8-9458-D5434321ADA8}" srcOrd="2" destOrd="0" presId="urn:microsoft.com/office/officeart/2005/8/layout/process1"/>
    <dgm:cxn modelId="{E526CCC4-AFAA-44F4-A181-4BCF8B1C45F2}" type="presParOf" srcId="{6FF759FD-5A4B-4B42-81B1-905BEFA5ECBC}" destId="{F7FDF980-E3EC-4BD6-A324-F56838CF7C10}" srcOrd="3" destOrd="0" presId="urn:microsoft.com/office/officeart/2005/8/layout/process1"/>
    <dgm:cxn modelId="{6A8CBB26-085E-43F4-895F-34D9AA529789}" type="presParOf" srcId="{F7FDF980-E3EC-4BD6-A324-F56838CF7C10}" destId="{B5690493-4738-440E-A54F-FFBCAEE74D38}" srcOrd="0" destOrd="0" presId="urn:microsoft.com/office/officeart/2005/8/layout/process1"/>
    <dgm:cxn modelId="{DE39DD26-B80F-4853-BAF8-C2B0FA89A9D5}" type="presParOf" srcId="{6FF759FD-5A4B-4B42-81B1-905BEFA5ECBC}" destId="{43C1FC20-18C5-4762-9BFE-A87E04EB87D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56C6AA-C7E0-4403-B6DC-122A327C7EB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BB8B20B-4A1C-4F85-8BCF-C08EA3EC012F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10223056-A253-4493-B8BC-10DD297E2A43}" type="parTrans" cxnId="{A48E649D-F290-49EF-8B40-6E98932C1F06}">
      <dgm:prSet/>
      <dgm:spPr/>
      <dgm:t>
        <a:bodyPr/>
        <a:lstStyle/>
        <a:p>
          <a:endParaRPr lang="ru-RU"/>
        </a:p>
      </dgm:t>
    </dgm:pt>
    <dgm:pt modelId="{A6485CB2-A3F7-4E04-B4BA-86C7185050B3}" type="sibTrans" cxnId="{A48E649D-F290-49EF-8B40-6E98932C1F06}">
      <dgm:prSet/>
      <dgm:spPr/>
      <dgm:t>
        <a:bodyPr/>
        <a:lstStyle/>
        <a:p>
          <a:endParaRPr lang="ru-RU"/>
        </a:p>
      </dgm:t>
    </dgm:pt>
    <dgm:pt modelId="{28E08A41-C306-409F-89FF-1403D43B3E41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D01F00C1-3C55-47D9-80CA-E0FF4D5ABD59}" type="sibTrans" cxnId="{0C260668-104E-4103-8B96-E80A1DFE1180}">
      <dgm:prSet/>
      <dgm:spPr/>
      <dgm:t>
        <a:bodyPr/>
        <a:lstStyle/>
        <a:p>
          <a:endParaRPr lang="ru-RU"/>
        </a:p>
      </dgm:t>
    </dgm:pt>
    <dgm:pt modelId="{C6582007-F2CD-4AB9-AE4A-D3CD75F4D6D2}" type="parTrans" cxnId="{0C260668-104E-4103-8B96-E80A1DFE1180}">
      <dgm:prSet/>
      <dgm:spPr/>
      <dgm:t>
        <a:bodyPr/>
        <a:lstStyle/>
        <a:p>
          <a:endParaRPr lang="ru-RU"/>
        </a:p>
      </dgm:t>
    </dgm:pt>
    <dgm:pt modelId="{B2A0ACA0-13B5-4014-857C-55F2B0E1951F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6D5458A7-15ED-449E-8431-8C29167684F7}" type="parTrans" cxnId="{4622D5B4-1D6A-4CD3-BA77-37484F4AFE7B}">
      <dgm:prSet/>
      <dgm:spPr/>
      <dgm:t>
        <a:bodyPr/>
        <a:lstStyle/>
        <a:p>
          <a:endParaRPr lang="ru-RU"/>
        </a:p>
      </dgm:t>
    </dgm:pt>
    <dgm:pt modelId="{C05DED58-CD51-44CB-AFFC-075906B61FAD}" type="sibTrans" cxnId="{4622D5B4-1D6A-4CD3-BA77-37484F4AFE7B}">
      <dgm:prSet/>
      <dgm:spPr/>
      <dgm:t>
        <a:bodyPr/>
        <a:lstStyle/>
        <a:p>
          <a:endParaRPr lang="ru-RU"/>
        </a:p>
      </dgm:t>
    </dgm:pt>
    <dgm:pt modelId="{49CA8DF2-9525-44EB-A6AB-413367A385BE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DD118CF1-636A-4872-9278-1DC91A57E8AF}" type="parTrans" cxnId="{390CABE9-098A-47C3-9BCB-CB3DE4841A86}">
      <dgm:prSet/>
      <dgm:spPr/>
      <dgm:t>
        <a:bodyPr/>
        <a:lstStyle/>
        <a:p>
          <a:endParaRPr lang="ru-RU"/>
        </a:p>
      </dgm:t>
    </dgm:pt>
    <dgm:pt modelId="{213C4A68-444F-41AB-B841-E9C211908D03}" type="sibTrans" cxnId="{390CABE9-098A-47C3-9BCB-CB3DE4841A86}">
      <dgm:prSet/>
      <dgm:spPr/>
      <dgm:t>
        <a:bodyPr/>
        <a:lstStyle/>
        <a:p>
          <a:endParaRPr lang="ru-RU"/>
        </a:p>
      </dgm:t>
    </dgm:pt>
    <dgm:pt modelId="{C416A5ED-3AC2-4503-8332-4DC8527FA84F}">
      <dgm:prSet phldrT="[Текст]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2CF2845-177A-4EB3-B696-ED1B24744382}" type="parTrans" cxnId="{A0C61F07-1C59-4105-9F92-8872B65B2336}">
      <dgm:prSet/>
      <dgm:spPr/>
      <dgm:t>
        <a:bodyPr/>
        <a:lstStyle/>
        <a:p>
          <a:endParaRPr lang="ru-RU"/>
        </a:p>
      </dgm:t>
    </dgm:pt>
    <dgm:pt modelId="{9BA14B7A-78AE-479B-A97E-FF57876845F7}" type="sibTrans" cxnId="{A0C61F07-1C59-4105-9F92-8872B65B2336}">
      <dgm:prSet/>
      <dgm:spPr/>
      <dgm:t>
        <a:bodyPr/>
        <a:lstStyle/>
        <a:p>
          <a:endParaRPr lang="ru-RU"/>
        </a:p>
      </dgm:t>
    </dgm:pt>
    <dgm:pt modelId="{477FF016-8C76-4830-98B7-C2D9F9ABABBD}" type="pres">
      <dgm:prSet presAssocID="{D356C6AA-C7E0-4403-B6DC-122A327C7EBA}" presName="CompostProcess" presStyleCnt="0">
        <dgm:presLayoutVars>
          <dgm:dir/>
          <dgm:resizeHandles val="exact"/>
        </dgm:presLayoutVars>
      </dgm:prSet>
      <dgm:spPr/>
    </dgm:pt>
    <dgm:pt modelId="{0251D51D-1BBD-457C-A73C-C6B3393EE509}" type="pres">
      <dgm:prSet presAssocID="{D356C6AA-C7E0-4403-B6DC-122A327C7EBA}" presName="arrow" presStyleLbl="bgShp" presStyleIdx="0" presStyleCnt="1" custLinFactNeighborX="-4790" custLinFactNeighborY="17196"/>
      <dgm:spPr/>
    </dgm:pt>
    <dgm:pt modelId="{5E2383F7-EAD2-4FA1-8494-C49CF48AB143}" type="pres">
      <dgm:prSet presAssocID="{D356C6AA-C7E0-4403-B6DC-122A327C7EBA}" presName="linearProcess" presStyleCnt="0"/>
      <dgm:spPr/>
    </dgm:pt>
    <dgm:pt modelId="{1D846E7E-16A2-4C64-A52E-69EC4BD2B224}" type="pres">
      <dgm:prSet presAssocID="{2BB8B20B-4A1C-4F85-8BCF-C08EA3EC012F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33CDC-79CB-4F7D-BED1-43BAE4FD55E6}" type="pres">
      <dgm:prSet presAssocID="{A6485CB2-A3F7-4E04-B4BA-86C7185050B3}" presName="sibTrans" presStyleCnt="0"/>
      <dgm:spPr/>
    </dgm:pt>
    <dgm:pt modelId="{AE1096E6-536F-4734-914D-2FB161859258}" type="pres">
      <dgm:prSet presAssocID="{28E08A41-C306-409F-89FF-1403D43B3E41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44B80-7A83-4212-9F53-7B4757B067C1}" type="pres">
      <dgm:prSet presAssocID="{D01F00C1-3C55-47D9-80CA-E0FF4D5ABD59}" presName="sibTrans" presStyleCnt="0"/>
      <dgm:spPr/>
    </dgm:pt>
    <dgm:pt modelId="{720D4AE3-E783-4D32-A237-C0CCBEC4D259}" type="pres">
      <dgm:prSet presAssocID="{49CA8DF2-9525-44EB-A6AB-413367A385BE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7F1B1-A1EB-4D48-B6FD-C5D629779991}" type="pres">
      <dgm:prSet presAssocID="{213C4A68-444F-41AB-B841-E9C211908D03}" presName="sibTrans" presStyleCnt="0"/>
      <dgm:spPr/>
    </dgm:pt>
    <dgm:pt modelId="{9BF5BBA7-0F46-4455-B6D0-D355F9FC3789}" type="pres">
      <dgm:prSet presAssocID="{C416A5ED-3AC2-4503-8332-4DC8527FA84F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E05965-96DB-40FF-B4DD-297F9BE8730B}" type="pres">
      <dgm:prSet presAssocID="{9BA14B7A-78AE-479B-A97E-FF57876845F7}" presName="sibTrans" presStyleCnt="0"/>
      <dgm:spPr/>
    </dgm:pt>
    <dgm:pt modelId="{1B16E018-4EF3-4185-8C1F-9F39C2724DE2}" type="pres">
      <dgm:prSet presAssocID="{B2A0ACA0-13B5-4014-857C-55F2B0E1951F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18DFC9-BBE6-493C-A2F1-D22572B9A25D}" type="presOf" srcId="{49CA8DF2-9525-44EB-A6AB-413367A385BE}" destId="{720D4AE3-E783-4D32-A237-C0CCBEC4D259}" srcOrd="0" destOrd="0" presId="urn:microsoft.com/office/officeart/2005/8/layout/hProcess9"/>
    <dgm:cxn modelId="{A0C61F07-1C59-4105-9F92-8872B65B2336}" srcId="{D356C6AA-C7E0-4403-B6DC-122A327C7EBA}" destId="{C416A5ED-3AC2-4503-8332-4DC8527FA84F}" srcOrd="3" destOrd="0" parTransId="{B2CF2845-177A-4EB3-B696-ED1B24744382}" sibTransId="{9BA14B7A-78AE-479B-A97E-FF57876845F7}"/>
    <dgm:cxn modelId="{4622D5B4-1D6A-4CD3-BA77-37484F4AFE7B}" srcId="{D356C6AA-C7E0-4403-B6DC-122A327C7EBA}" destId="{B2A0ACA0-13B5-4014-857C-55F2B0E1951F}" srcOrd="4" destOrd="0" parTransId="{6D5458A7-15ED-449E-8431-8C29167684F7}" sibTransId="{C05DED58-CD51-44CB-AFFC-075906B61FAD}"/>
    <dgm:cxn modelId="{0C260668-104E-4103-8B96-E80A1DFE1180}" srcId="{D356C6AA-C7E0-4403-B6DC-122A327C7EBA}" destId="{28E08A41-C306-409F-89FF-1403D43B3E41}" srcOrd="1" destOrd="0" parTransId="{C6582007-F2CD-4AB9-AE4A-D3CD75F4D6D2}" sibTransId="{D01F00C1-3C55-47D9-80CA-E0FF4D5ABD59}"/>
    <dgm:cxn modelId="{2C5B4696-2B53-4429-8878-43A8B34BB718}" type="presOf" srcId="{2BB8B20B-4A1C-4F85-8BCF-C08EA3EC012F}" destId="{1D846E7E-16A2-4C64-A52E-69EC4BD2B224}" srcOrd="0" destOrd="0" presId="urn:microsoft.com/office/officeart/2005/8/layout/hProcess9"/>
    <dgm:cxn modelId="{EC03A653-2FE9-4756-AA7E-7285A36CC214}" type="presOf" srcId="{B2A0ACA0-13B5-4014-857C-55F2B0E1951F}" destId="{1B16E018-4EF3-4185-8C1F-9F39C2724DE2}" srcOrd="0" destOrd="0" presId="urn:microsoft.com/office/officeart/2005/8/layout/hProcess9"/>
    <dgm:cxn modelId="{00103AFB-2E9C-4472-B0C1-077E2B86219C}" type="presOf" srcId="{C416A5ED-3AC2-4503-8332-4DC8527FA84F}" destId="{9BF5BBA7-0F46-4455-B6D0-D355F9FC3789}" srcOrd="0" destOrd="0" presId="urn:microsoft.com/office/officeart/2005/8/layout/hProcess9"/>
    <dgm:cxn modelId="{A48E649D-F290-49EF-8B40-6E98932C1F06}" srcId="{D356C6AA-C7E0-4403-B6DC-122A327C7EBA}" destId="{2BB8B20B-4A1C-4F85-8BCF-C08EA3EC012F}" srcOrd="0" destOrd="0" parTransId="{10223056-A253-4493-B8BC-10DD297E2A43}" sibTransId="{A6485CB2-A3F7-4E04-B4BA-86C7185050B3}"/>
    <dgm:cxn modelId="{36693060-EE2E-4909-ACD6-C52D3512F265}" type="presOf" srcId="{28E08A41-C306-409F-89FF-1403D43B3E41}" destId="{AE1096E6-536F-4734-914D-2FB161859258}" srcOrd="0" destOrd="0" presId="urn:microsoft.com/office/officeart/2005/8/layout/hProcess9"/>
    <dgm:cxn modelId="{BCEF3A63-B351-4A02-BED9-5677F14179F9}" type="presOf" srcId="{D356C6AA-C7E0-4403-B6DC-122A327C7EBA}" destId="{477FF016-8C76-4830-98B7-C2D9F9ABABBD}" srcOrd="0" destOrd="0" presId="urn:microsoft.com/office/officeart/2005/8/layout/hProcess9"/>
    <dgm:cxn modelId="{390CABE9-098A-47C3-9BCB-CB3DE4841A86}" srcId="{D356C6AA-C7E0-4403-B6DC-122A327C7EBA}" destId="{49CA8DF2-9525-44EB-A6AB-413367A385BE}" srcOrd="2" destOrd="0" parTransId="{DD118CF1-636A-4872-9278-1DC91A57E8AF}" sibTransId="{213C4A68-444F-41AB-B841-E9C211908D03}"/>
    <dgm:cxn modelId="{164C864F-004F-4918-9B4C-7D1D1F4434D1}" type="presParOf" srcId="{477FF016-8C76-4830-98B7-C2D9F9ABABBD}" destId="{0251D51D-1BBD-457C-A73C-C6B3393EE509}" srcOrd="0" destOrd="0" presId="urn:microsoft.com/office/officeart/2005/8/layout/hProcess9"/>
    <dgm:cxn modelId="{5FD1A4CF-83E5-418F-86FC-910C6BFC0B1B}" type="presParOf" srcId="{477FF016-8C76-4830-98B7-C2D9F9ABABBD}" destId="{5E2383F7-EAD2-4FA1-8494-C49CF48AB143}" srcOrd="1" destOrd="0" presId="urn:microsoft.com/office/officeart/2005/8/layout/hProcess9"/>
    <dgm:cxn modelId="{87C1536E-BDA7-4F4A-B596-6D05135020B7}" type="presParOf" srcId="{5E2383F7-EAD2-4FA1-8494-C49CF48AB143}" destId="{1D846E7E-16A2-4C64-A52E-69EC4BD2B224}" srcOrd="0" destOrd="0" presId="urn:microsoft.com/office/officeart/2005/8/layout/hProcess9"/>
    <dgm:cxn modelId="{DB2B2C56-651D-42C2-B291-B0AF58994748}" type="presParOf" srcId="{5E2383F7-EAD2-4FA1-8494-C49CF48AB143}" destId="{3D033CDC-79CB-4F7D-BED1-43BAE4FD55E6}" srcOrd="1" destOrd="0" presId="urn:microsoft.com/office/officeart/2005/8/layout/hProcess9"/>
    <dgm:cxn modelId="{CEA7E790-81FD-447B-812D-4D53101C9407}" type="presParOf" srcId="{5E2383F7-EAD2-4FA1-8494-C49CF48AB143}" destId="{AE1096E6-536F-4734-914D-2FB161859258}" srcOrd="2" destOrd="0" presId="urn:microsoft.com/office/officeart/2005/8/layout/hProcess9"/>
    <dgm:cxn modelId="{6136C0A6-9008-4CB8-A1DF-99F6A3D05521}" type="presParOf" srcId="{5E2383F7-EAD2-4FA1-8494-C49CF48AB143}" destId="{8ED44B80-7A83-4212-9F53-7B4757B067C1}" srcOrd="3" destOrd="0" presId="urn:microsoft.com/office/officeart/2005/8/layout/hProcess9"/>
    <dgm:cxn modelId="{4ABE3321-E312-4681-B08D-C0A9401B1AF5}" type="presParOf" srcId="{5E2383F7-EAD2-4FA1-8494-C49CF48AB143}" destId="{720D4AE3-E783-4D32-A237-C0CCBEC4D259}" srcOrd="4" destOrd="0" presId="urn:microsoft.com/office/officeart/2005/8/layout/hProcess9"/>
    <dgm:cxn modelId="{22C33EC5-5291-4B97-84B5-15437B1D50B9}" type="presParOf" srcId="{5E2383F7-EAD2-4FA1-8494-C49CF48AB143}" destId="{86F7F1B1-A1EB-4D48-B6FD-C5D629779991}" srcOrd="5" destOrd="0" presId="urn:microsoft.com/office/officeart/2005/8/layout/hProcess9"/>
    <dgm:cxn modelId="{865304D0-BF63-4DFC-B6D4-B336FB089DAE}" type="presParOf" srcId="{5E2383F7-EAD2-4FA1-8494-C49CF48AB143}" destId="{9BF5BBA7-0F46-4455-B6D0-D355F9FC3789}" srcOrd="6" destOrd="0" presId="urn:microsoft.com/office/officeart/2005/8/layout/hProcess9"/>
    <dgm:cxn modelId="{2EF38950-C5DF-420A-9EC4-45B634C178DD}" type="presParOf" srcId="{5E2383F7-EAD2-4FA1-8494-C49CF48AB143}" destId="{D9E05965-96DB-40FF-B4DD-297F9BE8730B}" srcOrd="7" destOrd="0" presId="urn:microsoft.com/office/officeart/2005/8/layout/hProcess9"/>
    <dgm:cxn modelId="{58F46CCD-07D6-4247-8AB8-14441EE2468D}" type="presParOf" srcId="{5E2383F7-EAD2-4FA1-8494-C49CF48AB143}" destId="{1B16E018-4EF3-4185-8C1F-9F39C2724DE2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E8D41-44B0-47A9-8E38-6083B1B52B3F}">
      <dsp:nvSpPr>
        <dsp:cNvPr id="0" name=""/>
        <dsp:cNvSpPr/>
      </dsp:nvSpPr>
      <dsp:spPr>
        <a:xfrm>
          <a:off x="1109721" y="-98734"/>
          <a:ext cx="4618996" cy="4618996"/>
        </a:xfrm>
        <a:prstGeom prst="circularArrow">
          <a:avLst>
            <a:gd name="adj1" fmla="val 4668"/>
            <a:gd name="adj2" fmla="val 272909"/>
            <a:gd name="adj3" fmla="val 12950915"/>
            <a:gd name="adj4" fmla="val 17949868"/>
            <a:gd name="adj5" fmla="val 484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2A206-150D-4881-9BF2-728ED9FE10AE}">
      <dsp:nvSpPr>
        <dsp:cNvPr id="0" name=""/>
        <dsp:cNvSpPr/>
      </dsp:nvSpPr>
      <dsp:spPr>
        <a:xfrm>
          <a:off x="1928319" y="989"/>
          <a:ext cx="2981800" cy="14909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Готовое питание привозят в </a:t>
          </a:r>
          <a:r>
            <a:rPr lang="ru-RU" sz="2100" b="1" kern="1200" dirty="0" err="1" smtClean="0">
              <a:solidFill>
                <a:schemeClr val="accent2">
                  <a:lumMod val="50000"/>
                </a:schemeClr>
              </a:solidFill>
            </a:rPr>
            <a:t>гастроёмкостях</a:t>
          </a:r>
          <a:endParaRPr lang="ru-RU" sz="21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001099" y="73769"/>
        <a:ext cx="2836240" cy="1345340"/>
      </dsp:txXfrm>
    </dsp:sp>
    <dsp:sp modelId="{EC9F91EB-FE41-40AA-AF82-B8E583A6EB42}">
      <dsp:nvSpPr>
        <dsp:cNvPr id="0" name=""/>
        <dsp:cNvSpPr/>
      </dsp:nvSpPr>
      <dsp:spPr>
        <a:xfrm>
          <a:off x="3586846" y="1659516"/>
          <a:ext cx="2981800" cy="14909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Затем </a:t>
          </a:r>
          <a:r>
            <a:rPr lang="ru-RU" sz="2100" b="1" kern="1200" dirty="0" err="1" smtClean="0">
              <a:solidFill>
                <a:schemeClr val="accent2">
                  <a:lumMod val="50000"/>
                </a:schemeClr>
              </a:solidFill>
            </a:rPr>
            <a:t>гастроёмкости</a:t>
          </a: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 помещаем в </a:t>
          </a:r>
          <a:r>
            <a:rPr lang="ru-RU" sz="2100" b="1" kern="1200" dirty="0" err="1" smtClean="0">
              <a:solidFill>
                <a:schemeClr val="accent2">
                  <a:lumMod val="50000"/>
                </a:schemeClr>
              </a:solidFill>
            </a:rPr>
            <a:t>пароконвектомат</a:t>
          </a:r>
          <a:endParaRPr lang="ru-RU" sz="21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659626" y="1732296"/>
        <a:ext cx="2836240" cy="1345340"/>
      </dsp:txXfrm>
    </dsp:sp>
    <dsp:sp modelId="{9B8A1D5E-9290-4B76-912F-3785246BF231}">
      <dsp:nvSpPr>
        <dsp:cNvPr id="0" name=""/>
        <dsp:cNvSpPr/>
      </dsp:nvSpPr>
      <dsp:spPr>
        <a:xfrm>
          <a:off x="1928319" y="3318043"/>
          <a:ext cx="2981800" cy="14909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Разогреваем до 90 </a:t>
          </a:r>
          <a:r>
            <a:rPr lang="ru-RU" sz="2100" b="1" kern="1200" dirty="0" smtClean="0">
              <a:ln w="22225">
                <a:prstDash val="solid"/>
              </a:ln>
              <a:solidFill>
                <a:schemeClr val="accent2">
                  <a:lumMod val="50000"/>
                </a:schemeClr>
              </a:solidFill>
            </a:rPr>
            <a:t>⁰С </a:t>
          </a:r>
          <a:endParaRPr lang="ru-RU" sz="21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001099" y="3390823"/>
        <a:ext cx="2836240" cy="1345340"/>
      </dsp:txXfrm>
    </dsp:sp>
    <dsp:sp modelId="{55081BEC-A823-4F76-85D0-F1E4A40A0519}">
      <dsp:nvSpPr>
        <dsp:cNvPr id="0" name=""/>
        <dsp:cNvSpPr/>
      </dsp:nvSpPr>
      <dsp:spPr>
        <a:xfrm>
          <a:off x="269793" y="1659516"/>
          <a:ext cx="2981800" cy="14909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Далее </a:t>
          </a:r>
          <a:r>
            <a:rPr lang="ru-RU" sz="2100" b="1" kern="1200" dirty="0" err="1" smtClean="0">
              <a:solidFill>
                <a:schemeClr val="accent2">
                  <a:lumMod val="50000"/>
                </a:schemeClr>
              </a:solidFill>
            </a:rPr>
            <a:t>гастроёмкости</a:t>
          </a: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 помещаем на мармит и приступаем к раздаче блюд</a:t>
          </a:r>
          <a:endParaRPr lang="ru-RU" sz="21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42573" y="1732296"/>
        <a:ext cx="2836240" cy="13453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3EF02E-9148-46E4-887D-7C95EA0CE141}">
      <dsp:nvSpPr>
        <dsp:cNvPr id="0" name=""/>
        <dsp:cNvSpPr/>
      </dsp:nvSpPr>
      <dsp:spPr>
        <a:xfrm>
          <a:off x="6775" y="499351"/>
          <a:ext cx="3219131" cy="1631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 помидоров вырезаем место прикрепления к плодоножке, затем нарезаем дольками</a:t>
          </a:r>
          <a:endParaRPr lang="ru-RU" sz="2000" kern="1200" dirty="0"/>
        </a:p>
      </dsp:txBody>
      <dsp:txXfrm>
        <a:off x="54566" y="547142"/>
        <a:ext cx="3123549" cy="1536123"/>
      </dsp:txXfrm>
    </dsp:sp>
    <dsp:sp modelId="{83834C01-2963-426A-8824-F67FE288EC70}">
      <dsp:nvSpPr>
        <dsp:cNvPr id="0" name=""/>
        <dsp:cNvSpPr/>
      </dsp:nvSpPr>
      <dsp:spPr>
        <a:xfrm>
          <a:off x="3465926" y="1017579"/>
          <a:ext cx="508843" cy="595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465926" y="1136629"/>
        <a:ext cx="356190" cy="357150"/>
      </dsp:txXfrm>
    </dsp:sp>
    <dsp:sp modelId="{50D4B275-859D-4EE8-9458-D5434321ADA8}">
      <dsp:nvSpPr>
        <dsp:cNvPr id="0" name=""/>
        <dsp:cNvSpPr/>
      </dsp:nvSpPr>
      <dsp:spPr>
        <a:xfrm>
          <a:off x="4185988" y="499351"/>
          <a:ext cx="3219131" cy="1631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Далее шинкуем подготовленный репчатый лук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33779" y="547142"/>
        <a:ext cx="3123549" cy="1536123"/>
      </dsp:txXfrm>
    </dsp:sp>
    <dsp:sp modelId="{F7FDF980-E3EC-4BD6-A324-F56838CF7C10}">
      <dsp:nvSpPr>
        <dsp:cNvPr id="0" name=""/>
        <dsp:cNvSpPr/>
      </dsp:nvSpPr>
      <dsp:spPr>
        <a:xfrm>
          <a:off x="7645140" y="1017579"/>
          <a:ext cx="508843" cy="595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7645140" y="1136629"/>
        <a:ext cx="356190" cy="357150"/>
      </dsp:txXfrm>
    </dsp:sp>
    <dsp:sp modelId="{43C1FC20-18C5-4762-9BFE-A87E04EB87DD}">
      <dsp:nvSpPr>
        <dsp:cNvPr id="0" name=""/>
        <dsp:cNvSpPr/>
      </dsp:nvSpPr>
      <dsp:spPr>
        <a:xfrm>
          <a:off x="8365201" y="499351"/>
          <a:ext cx="3219131" cy="1631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Салат заправляем растительным маслом. Подаем порционно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12992" y="547142"/>
        <a:ext cx="3123549" cy="15361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1D51D-1BBD-457C-A73C-C6B3393EE509}">
      <dsp:nvSpPr>
        <dsp:cNvPr id="0" name=""/>
        <dsp:cNvSpPr/>
      </dsp:nvSpPr>
      <dsp:spPr>
        <a:xfrm>
          <a:off x="401747" y="0"/>
          <a:ext cx="9960186" cy="63415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46E7E-16A2-4C64-A52E-69EC4BD2B224}">
      <dsp:nvSpPr>
        <dsp:cNvPr id="0" name=""/>
        <dsp:cNvSpPr/>
      </dsp:nvSpPr>
      <dsp:spPr>
        <a:xfrm>
          <a:off x="3432" y="1902459"/>
          <a:ext cx="2066647" cy="2536612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>
        <a:off x="104317" y="2003344"/>
        <a:ext cx="1864877" cy="2334842"/>
      </dsp:txXfrm>
    </dsp:sp>
    <dsp:sp modelId="{AE1096E6-536F-4734-914D-2FB161859258}">
      <dsp:nvSpPr>
        <dsp:cNvPr id="0" name=""/>
        <dsp:cNvSpPr/>
      </dsp:nvSpPr>
      <dsp:spPr>
        <a:xfrm>
          <a:off x="2414521" y="1902459"/>
          <a:ext cx="2066647" cy="2536612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>
        <a:off x="2515406" y="2003344"/>
        <a:ext cx="1864877" cy="2334842"/>
      </dsp:txXfrm>
    </dsp:sp>
    <dsp:sp modelId="{720D4AE3-E783-4D32-A237-C0CCBEC4D259}">
      <dsp:nvSpPr>
        <dsp:cNvPr id="0" name=""/>
        <dsp:cNvSpPr/>
      </dsp:nvSpPr>
      <dsp:spPr>
        <a:xfrm>
          <a:off x="4825609" y="1902459"/>
          <a:ext cx="2066647" cy="2536612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926494" y="2003344"/>
        <a:ext cx="1864877" cy="2334842"/>
      </dsp:txXfrm>
    </dsp:sp>
    <dsp:sp modelId="{9BF5BBA7-0F46-4455-B6D0-D355F9FC3789}">
      <dsp:nvSpPr>
        <dsp:cNvPr id="0" name=""/>
        <dsp:cNvSpPr/>
      </dsp:nvSpPr>
      <dsp:spPr>
        <a:xfrm>
          <a:off x="7236697" y="1902459"/>
          <a:ext cx="2066647" cy="2536612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7337582" y="2003344"/>
        <a:ext cx="1864877" cy="2334842"/>
      </dsp:txXfrm>
    </dsp:sp>
    <dsp:sp modelId="{1B16E018-4EF3-4185-8C1F-9F39C2724DE2}">
      <dsp:nvSpPr>
        <dsp:cNvPr id="0" name=""/>
        <dsp:cNvSpPr/>
      </dsp:nvSpPr>
      <dsp:spPr>
        <a:xfrm>
          <a:off x="9647785" y="1902459"/>
          <a:ext cx="2066647" cy="2536612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9748670" y="2003344"/>
        <a:ext cx="1864877" cy="2334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205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55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02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2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44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88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21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131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0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2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548E0F4C-A334-4E72-BE46-8311934E2A80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41FA4A3-5D9A-499B-A0C7-706B1C4A3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91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3179" y="478093"/>
            <a:ext cx="117392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C000"/>
                </a:solidFill>
                <a:latin typeface="+mj-lt"/>
              </a:rPr>
              <a:t>Школьное питание – это залог здоровья подрастающего поколения! </a:t>
            </a:r>
            <a:endParaRPr lang="ru-RU" sz="4800" b="1" dirty="0">
              <a:ln w="22225">
                <a:solidFill>
                  <a:srgbClr val="C00000"/>
                </a:solidFill>
                <a:prstDash val="solid"/>
              </a:ln>
              <a:solidFill>
                <a:srgbClr val="FFC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85166" y="3016550"/>
            <a:ext cx="4606834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Республика Татарстан</a:t>
            </a:r>
          </a:p>
          <a:p>
            <a:pPr algn="ctr"/>
            <a:r>
              <a:rPr lang="ru-RU" sz="2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Лаишевский</a:t>
            </a:r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район</a:t>
            </a:r>
          </a:p>
          <a:p>
            <a:pPr algn="ctr"/>
            <a:endParaRPr lang="ru-RU" sz="28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МБОУ «Гимназия №1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г. Лаишево»</a:t>
            </a:r>
            <a:endParaRPr lang="ru-RU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443" y="2293343"/>
            <a:ext cx="5121933" cy="38414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6361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47" y="1037531"/>
            <a:ext cx="2353382" cy="23533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12" y="304357"/>
            <a:ext cx="1158462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Питание организовано по системе </a:t>
            </a:r>
            <a:r>
              <a:rPr lang="en-US" sz="40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cook &amp; shill </a:t>
            </a:r>
            <a:endParaRPr lang="ru-RU" sz="4000" b="1" dirty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  <a:p>
            <a:pPr algn="ctr"/>
            <a:endParaRPr lang="ru-RU" sz="3200" b="1" dirty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971" y="1033492"/>
            <a:ext cx="2151018" cy="2386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703" y="3446442"/>
            <a:ext cx="3065371" cy="3065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53785725"/>
              </p:ext>
            </p:extLst>
          </p:nvPr>
        </p:nvGraphicFramePr>
        <p:xfrm>
          <a:off x="2826454" y="1542799"/>
          <a:ext cx="6838440" cy="4809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931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2550" y="75863"/>
            <a:ext cx="1208749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Сегодня в меню</a:t>
            </a:r>
            <a:endParaRPr lang="ru-RU" sz="48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1"/>
          <a:stretch/>
        </p:blipFill>
        <p:spPr>
          <a:xfrm>
            <a:off x="592184" y="1158241"/>
            <a:ext cx="10824753" cy="54168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96297" y="6113417"/>
            <a:ext cx="448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Стоимость питания: </a:t>
            </a:r>
            <a:r>
              <a:rPr lang="ru-RU" dirty="0" smtClean="0"/>
              <a:t>61 рубль 90 копеек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629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2217" y="87086"/>
            <a:ext cx="119742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Технологическая карта</a:t>
            </a:r>
            <a:endParaRPr lang="ru-RU" sz="40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80" y="609599"/>
            <a:ext cx="11887200" cy="655564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Макароны отварные (с маслом растительным)</a:t>
            </a:r>
            <a:endParaRPr lang="ru-RU" sz="13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макаронные изделия твердых сортов, заправленные растительным маслом.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приготовления:</a:t>
            </a: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Готовую продукцию разогреваем в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пароконвектомате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(пар –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90С)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Органолептические показатели: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макаронные изделия сохраняют форму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 с кремовым оттенком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Консистенция: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мягкая, упругая, в меру плотная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 и запах: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свойственный отварным макаронным изделиям</a:t>
            </a:r>
          </a:p>
          <a:p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Бифштекс рубленный по-домашнему</a:t>
            </a:r>
            <a:endParaRPr lang="ru-RU" sz="13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фарш говяжий из котлетного мяса, лук репчатый, хлеб пшеничный, вода, соль, сухари панировочные, масло растительное.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приготовления:</a:t>
            </a: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Готовую продукцию разогреваем в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пароконвектомате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(пар –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90С)</a:t>
            </a:r>
          </a:p>
          <a:p>
            <a:pPr lvl="0"/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Органолептические показатели:</a:t>
            </a:r>
          </a:p>
          <a:p>
            <a:pPr lvl="0"/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вид: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бифштекс приплюснуто-округлой формы, без трещин</a:t>
            </a:r>
          </a:p>
          <a:p>
            <a:pPr lvl="0"/>
            <a:r>
              <a:rPr lang="ru-RU" sz="13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</a:t>
            </a:r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– коричневый, в разрезе - светло-серый</a:t>
            </a:r>
            <a:endParaRPr lang="ru-RU" sz="1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Консистенция: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очная, однородная</a:t>
            </a:r>
            <a:endParaRPr lang="ru-RU" sz="1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 и запах: 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приятный, характерный для данного блюда</a:t>
            </a:r>
            <a:endParaRPr lang="ru-RU" sz="1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алат из свежих помидоров с луком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Помидоры свежие, лук репчатый, растительное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масло.</a:t>
            </a: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приготовления: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помидоров вырезаем место прикрепления плодоножки, затем нарезаем дольками, шинкуем подготовленный репчатый лук, заправляем растительным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маслом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Органолептические </a:t>
            </a:r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3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помидоры нарезаны кружочками или дольками, репчатый лук полукольцами или кольцами. Заправлены растительным маслом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 – красный или розовый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Консистенция</a:t>
            </a:r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упругая, сочная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 и запах: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 в сочетании с репчатым луком и растительным маслом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 </a:t>
            </a:r>
            <a:r>
              <a:rPr lang="ru-RU" sz="1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сахаром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заварка, сахар</a:t>
            </a: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</a:t>
            </a:r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Кипятим воду в кастрюле. Добавляем сахар, доводим до кипения. 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Емкость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заварки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ополаскиваем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кипятком,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насыпаем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сухой чай на определенное количество порций,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заливаем кипятком, настаиваем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5-10 минут, накрыв крышкой, после чего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процеживаем и наливаем в кастрюлю со сладкой водой, лимон добавляем непосредственно перед отпуском.</a:t>
            </a: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Органолептические показатели:</a:t>
            </a: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жидкость золотисто-коричневого цвета, с лимоном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золотисто-коричневый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Консистенция: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жидкая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 и запах: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сладкий, с привкусом лимона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 пшеничный/ ржано-пшеничный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Готовый хле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промышленного производства нарезаем на ломтики.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Органолептические </a:t>
            </a:r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sz="1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ломтик хлеба «Сельский» толщиной 1 см.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</a:t>
            </a:r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технических документов на данный вид продукции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Консистенция: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технических документов на данный вид продукции</a:t>
            </a:r>
          </a:p>
          <a:p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 </a:t>
            </a:r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запах: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технических документов на данный вид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27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38834" y="379670"/>
            <a:ext cx="97756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Салат из свежих помидоров (с луком)</a:t>
            </a:r>
            <a:endParaRPr lang="ru-RU" sz="44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745164826"/>
              </p:ext>
            </p:extLst>
          </p:nvPr>
        </p:nvGraphicFramePr>
        <p:xfrm>
          <a:off x="322218" y="931397"/>
          <a:ext cx="11591108" cy="2630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9" b="17164"/>
          <a:stretch/>
        </p:blipFill>
        <p:spPr>
          <a:xfrm>
            <a:off x="435430" y="3248299"/>
            <a:ext cx="3076471" cy="2978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5" r="693" b="7463"/>
          <a:stretch/>
        </p:blipFill>
        <p:spPr>
          <a:xfrm>
            <a:off x="4609513" y="3248299"/>
            <a:ext cx="3016518" cy="3091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7" r="-778" b="24571"/>
          <a:stretch/>
        </p:blipFill>
        <p:spPr>
          <a:xfrm>
            <a:off x="8854901" y="3135085"/>
            <a:ext cx="2843151" cy="3204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87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27296941"/>
              </p:ext>
            </p:extLst>
          </p:nvPr>
        </p:nvGraphicFramePr>
        <p:xfrm>
          <a:off x="177801" y="262468"/>
          <a:ext cx="11717866" cy="6341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104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8799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Родительский контроль</a:t>
            </a:r>
            <a:endParaRPr lang="ru-RU" sz="54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0" r="14963"/>
          <a:stretch/>
        </p:blipFill>
        <p:spPr>
          <a:xfrm>
            <a:off x="409419" y="941789"/>
            <a:ext cx="4031952" cy="2923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3" r="2013" b="22377"/>
          <a:stretch/>
        </p:blipFill>
        <p:spPr>
          <a:xfrm>
            <a:off x="4737185" y="1191567"/>
            <a:ext cx="3579500" cy="481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r="18526"/>
          <a:stretch/>
        </p:blipFill>
        <p:spPr>
          <a:xfrm>
            <a:off x="344104" y="3865327"/>
            <a:ext cx="4162582" cy="2658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7" r="1451" b="17206"/>
          <a:stretch/>
        </p:blipFill>
        <p:spPr>
          <a:xfrm>
            <a:off x="8638599" y="1191567"/>
            <a:ext cx="2991200" cy="49199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1909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0728" y="184837"/>
            <a:ext cx="85147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</a:rPr>
              <a:t>Приятного аппетита!</a:t>
            </a:r>
            <a:endParaRPr lang="ru-RU" sz="72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1" t="25905" r="13952" b="8381"/>
          <a:stretch/>
        </p:blipFill>
        <p:spPr>
          <a:xfrm>
            <a:off x="7027818" y="3034643"/>
            <a:ext cx="4702627" cy="32254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61" y="1454834"/>
            <a:ext cx="6429637" cy="49377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795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427</TotalTime>
  <Words>488</Words>
  <Application>Microsoft Office PowerPoint</Application>
  <PresentationFormat>Широкоэкранный</PresentationFormat>
  <Paragraphs>71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39</cp:revision>
  <dcterms:created xsi:type="dcterms:W3CDTF">2021-10-26T07:21:00Z</dcterms:created>
  <dcterms:modified xsi:type="dcterms:W3CDTF">2025-05-07T17:58:40Z</dcterms:modified>
</cp:coreProperties>
</file>