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8" r:id="rId1"/>
  </p:sldMasterIdLst>
  <p:sldIdLst>
    <p:sldId id="256" r:id="rId2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26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296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149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394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253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285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604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320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470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501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81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365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89592-B651-4D4B-9C4B-72B5BFAAFFE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D6A26-2B5E-4C52-B048-480509045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927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13"/>
          <p:cNvSpPr>
            <a:spLocks noGrp="1"/>
          </p:cNvSpPr>
          <p:nvPr>
            <p:ph sz="half" idx="2"/>
          </p:nvPr>
        </p:nvSpPr>
        <p:spPr>
          <a:xfrm>
            <a:off x="3507971" y="2101517"/>
            <a:ext cx="3175462" cy="42992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Волынец Ирина Владимировна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правам ребенка 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атарстан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38868" y="6774656"/>
            <a:ext cx="49460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Контактная информация:</a:t>
            </a:r>
          </a:p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420015 ул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Карла Маркса, 61, Казань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(843)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236-61-64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Приемные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дни и часы: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четверг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9.00-17.00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64" y="1512265"/>
            <a:ext cx="2958107" cy="4040635"/>
          </a:xfrm>
        </p:spPr>
      </p:pic>
    </p:spTree>
    <p:extLst>
      <p:ext uri="{BB962C8B-B14F-4D97-AF65-F5344CB8AC3E}">
        <p14:creationId xmlns:p14="http://schemas.microsoft.com/office/powerpoint/2010/main" val="22068286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41</Words>
  <Application>Microsoft Office PowerPoint</Application>
  <PresentationFormat>Лист A4 (210x297 мм)</PresentationFormat>
  <Paragraphs>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МКУ-03</dc:creator>
  <cp:lastModifiedBy>МКУ-03</cp:lastModifiedBy>
  <cp:revision>7</cp:revision>
  <dcterms:created xsi:type="dcterms:W3CDTF">2021-01-18T07:52:32Z</dcterms:created>
  <dcterms:modified xsi:type="dcterms:W3CDTF">2022-01-26T13:16:38Z</dcterms:modified>
</cp:coreProperties>
</file>