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65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tatic8.depositphotos.com/1007647/856/v/950/depositphotos_8568561-stock-illustration-carnival-backgroun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12577"/>
            <a:ext cx="6858000" cy="1051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656974"/>
            <a:ext cx="6858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Портфолио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Театрального объединения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de Latin"/>
                <a:ea typeface="Wide Latin" pitchFamily="18" charset="0"/>
                <a:cs typeface="Times New Roman" pitchFamily="18" charset="0"/>
              </a:rPr>
              <a:t>«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Күңелле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сәхнә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de Latin"/>
                <a:ea typeface="Wide Lati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МБОУ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de Latin"/>
                <a:ea typeface="Wide Lati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Кирбинская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СОШ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Wide Latin"/>
                <a:ea typeface="Wide Latin" pitchFamily="18" charset="0"/>
                <a:cs typeface="Times New Roman" pitchFamily="18" charset="0"/>
              </a:rPr>
              <a:t>»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62" y="2133600"/>
            <a:ext cx="4527876" cy="6034088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</p:pic>
      <p:pic>
        <p:nvPicPr>
          <p:cNvPr id="4" name="Рисунок 3" descr="https://d2gg9evh47fn9z.cloudfront.net/800px_COLOURBOX18706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720" y="-719137"/>
            <a:ext cx="7513440" cy="1058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645024" y="1796501"/>
            <a:ext cx="321297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Закирова Рузиля Минвалиевна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Дата рождения: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22.06.1967г.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 Образование:    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Высшее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– КГПУ, факультет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татарской филологии.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Год окончания 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2001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год.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Трудовой стаж :  Общий  -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36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лет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   Педагогический  -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28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лет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Место работы    с </a:t>
            </a:r>
            <a:r>
              <a:rPr lang="ru-RU" dirty="0" smtClean="0"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1 сентября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1995 г  - МБОУ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Кирбинская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СОШ». </a:t>
            </a:r>
            <a:endParaRPr lang="ru-RU" dirty="0">
              <a:latin typeface="Times New Roman" pitchFamily="18" charset="0"/>
              <a:ea typeface="Wide Lati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Аттестация (категория, год присвоения)- высшая квалификационная категория, 2021 год.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Учитель татарского языка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и литературы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3" y="2339752"/>
            <a:ext cx="3158060" cy="4208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2gg9evh47fn9z.cloudfront.net/800px_COLOURBOX18706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720" y="-719137"/>
            <a:ext cx="7513440" cy="986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315096"/>
            <a:ext cx="685800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«Искусство театра - это искусство открытых человеческих чувств и природа его - это полная вера во все, что происходит на сцене». (Н.И. Сац.) 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Театр - одна из наиболее наглядных форм художественного отражения жизни. Идеи и образы раскрываются в действиях актера, непосредственно воздействующего на зрителя. Особенности детского восприятия и творчества: повышенная восприимчивость, чувствительно-образный характер детского мышления, единство творческой и со творческой деятельности; </a:t>
            </a:r>
            <a:r>
              <a:rPr lang="ru-RU" sz="1600" dirty="0" err="1">
                <a:latin typeface="Times New Roman" pitchFamily="18" charset="0"/>
                <a:ea typeface="+mj-ea"/>
                <a:cs typeface="Times New Roman" pitchFamily="18" charset="0"/>
              </a:rPr>
              <a:t>наивноигровое</a:t>
            </a: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 отношение ко многому характеризуют возрастное развитие ребенка в области искусства, близких миру театра. Театрально-творческая деятельность ребенка имеет специфические особенности. Несмотря на детскую отзывчивость, безоговорочную доверчивость, непосредственность, «работа на зрителя» приводит к возникновению у детей обостренного чувства «внутреннего критика», что является своеобразным препятствием для полной реализации потребностей ребенка в этом виде творчества.</a:t>
            </a:r>
            <a:endParaRPr lang="ru-RU" sz="1600" dirty="0" smtClean="0"/>
          </a:p>
          <a:p>
            <a:endParaRPr lang="ru-RU" sz="1600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18" y="4313664"/>
            <a:ext cx="6222132" cy="4666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2gg9evh47fn9z.cloudfront.net/800px_COLOURBOX18706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037" y="-576262"/>
            <a:ext cx="7458075" cy="1029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6672" y="251520"/>
            <a:ext cx="63813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Театральный коллектив был создан в сентябре 2022 году на базе МБОУ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Кирбинская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СОШ.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объединение пришли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ученики 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классов. Были поставлены  задачи: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Развивающие: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• Формировать творческое мышление, устойчивый интерес к художественной деятельности;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Развивать художественный вкус, фантазию, изобретательность, пространственное воображение;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Формировать умения и навыки, необходимые для создания творческих работ;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Развивать желание экспериментировать, проявляя яркие познавательные чувства: удивление, сомнение, радость от узнавания нового.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Образовательные: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Закреплять и обогащать знания детей о разных видах художественного творчества;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Воспитывать трудолюбие и желание добиваться успеха собственным трудом;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Воспитывать внимание, аккуратность, целеустремлённость, творческую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5113400"/>
            <a:ext cx="5919554" cy="4439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d2gg9evh47fn9z.cloudfront.net/800px_COLOURBOX187061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1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84784" y="68356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40768" y="467544"/>
            <a:ext cx="40324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Наши выступления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36712" y="205172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" y="1154728"/>
            <a:ext cx="5749308" cy="7665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473704" y="1960912"/>
          <a:ext cx="3910591" cy="6290949"/>
        </p:xfrm>
        <a:graphic>
          <a:graphicData uri="http://schemas.openxmlformats.org/drawingml/2006/table">
            <a:tbl>
              <a:tblPr/>
              <a:tblGrid>
                <a:gridCol w="863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5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4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Январь 2014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Московский Международный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Театральный Фестиваль «Давыдовский»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Г.Москва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Призер Сказка «Теремок на новый лад»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Декабрь 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2016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Всероссийский конкурс творческих работ « Разноцветный мир детства»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Г.Оренбург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Победители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Сказка «По-щучьему велению». Сказка  - монолог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«Кобыла»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4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Февраль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Выступление на областных конных соревнованиях с концертными номерами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Г.Мезень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Участие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Февраль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Всероссийский конкурс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«Творим рисуем, Мастерим». 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Г.Оренбург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Победитель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Сказка -   монолог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«Волшебное кольцо»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Сентябрь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Областной конкурс среди дошкольных учреждений  экологического конкурса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Архангельск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Участники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Ноябрь 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Всероссийский конкурс творческих работ « Разноцветный мир детства»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Г.Оренбург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Победитель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Сказка про экологию д/с.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Ноябрь 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Всероссийский конкурс творческих работ «Цветик-семицветик»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Г.Омск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Победитель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Сказка «Мы из Простоквашино»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7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Декабрь 2017 год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Wide Latin"/>
                          <a:cs typeface="Times New Roman"/>
                        </a:rPr>
                        <a:t>Всероссийский конкурс творческих работ «Цветик-семицветик»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Wide Latin"/>
                          <a:cs typeface="Times New Roman"/>
                        </a:rPr>
                        <a:t>Г.Омск</a:t>
                      </a:r>
                      <a:endParaRPr lang="ru-RU" sz="90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Wide Latin"/>
                          <a:cs typeface="Times New Roman"/>
                        </a:rPr>
                        <a:t>Победитель</a:t>
                      </a:r>
                      <a:endParaRPr lang="ru-RU" sz="900" dirty="0">
                        <a:latin typeface="Wide Latin"/>
                        <a:ea typeface="Wide Lati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Wide Latin"/>
                          <a:cs typeface="Times New Roman"/>
                        </a:rPr>
                        <a:t>Сказка «</a:t>
                      </a:r>
                      <a:r>
                        <a:rPr lang="ru-RU" sz="900" dirty="0" err="1">
                          <a:latin typeface="Times New Roman"/>
                          <a:ea typeface="Wide Latin"/>
                          <a:cs typeface="Times New Roman"/>
                        </a:rPr>
                        <a:t>Аленушка</a:t>
                      </a:r>
                      <a:r>
                        <a:rPr lang="ru-RU" sz="900" dirty="0">
                          <a:latin typeface="Times New Roman"/>
                          <a:ea typeface="Wide Latin"/>
                          <a:cs typeface="Times New Roman"/>
                        </a:rPr>
                        <a:t> в Новогоднем лесу»</a:t>
                      </a:r>
                      <a:endParaRPr lang="ru-RU" sz="900" dirty="0">
                        <a:latin typeface="Wide Latin"/>
                        <a:ea typeface="Wide Latin"/>
                        <a:cs typeface="Times New Roman"/>
                      </a:endParaRPr>
                    </a:p>
                  </a:txBody>
                  <a:tcPr marL="54405" marR="54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" name="Содержимое 3" descr="https://d2gg9evh47fn9z.cloudfront.net/800px_COLOURBOX1870615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20688" y="269938"/>
            <a:ext cx="55446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Наши выступления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1514843"/>
            <a:ext cx="4464496" cy="33483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50" y="4991241"/>
            <a:ext cx="4944285" cy="3706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677424"/>
          </a:xfrm>
        </p:spPr>
        <p:txBody>
          <a:bodyPr>
            <a:normAutofit/>
          </a:bodyPr>
          <a:lstStyle/>
          <a:p>
            <a:r>
              <a:rPr lang="tt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награды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3" descr="https://d2gg9evh47fn9z.cloudfront.net/800px_COLOURBOX1870615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" y="1536617"/>
            <a:ext cx="6857999" cy="725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6" y="1043608"/>
            <a:ext cx="3098409" cy="4131212"/>
          </a:xfrm>
          <a:prstGeom prst="rect">
            <a:avLst/>
          </a:prstGeom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145343"/>
              </p:ext>
            </p:extLst>
          </p:nvPr>
        </p:nvGraphicFramePr>
        <p:xfrm>
          <a:off x="3122353" y="1721032"/>
          <a:ext cx="3664100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5" imgW="5600538" imgH="7924719" progId="AcroExch.Document.DC">
                  <p:embed/>
                </p:oleObj>
              </mc:Choice>
              <mc:Fallback>
                <p:oleObj name="Acrobat Document" r:id="rId5" imgW="5600538" imgH="792471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22353" y="1721032"/>
                        <a:ext cx="3664100" cy="5184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15" y="5251041"/>
            <a:ext cx="2746538" cy="3901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2gg9evh47fn9z.cloudfront.net/800px_COLOURBOX187061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20888" y="154766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2078" y="1724628"/>
            <a:ext cx="44542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настоящее время в театральном кружке «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Күңелле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сәхнә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» занимается 10 детей,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возрасте от 12 до 15 лет.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Все дети с большим энтузиазмом  посещают кружок.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229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Wide Latin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награды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51</cp:revision>
  <dcterms:created xsi:type="dcterms:W3CDTF">2019-01-15T10:36:00Z</dcterms:created>
  <dcterms:modified xsi:type="dcterms:W3CDTF">2023-05-30T20:42:08Z</dcterms:modified>
</cp:coreProperties>
</file>