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1" r:id="rId3"/>
    <p:sldId id="262" r:id="rId4"/>
    <p:sldId id="263" r:id="rId5"/>
    <p:sldId id="267" r:id="rId6"/>
    <p:sldId id="265" r:id="rId7"/>
    <p:sldId id="266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7" d="100"/>
          <a:sy n="77" d="100"/>
        </p:scale>
        <p:origin x="-11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163ED-5378-40F9-818A-53F9E7C4B87C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F4259-7619-4E89-BC06-C69BCC06B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98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4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4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4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4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4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653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F4259-7619-4E89-BC06-C69BCC06BD2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44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malikail03@yandex.ru" TargetMode="External"/><Relationship Id="rId3" Type="http://schemas.openxmlformats.org/officeDocument/2006/relationships/image" Target="../media/image1.jpeg"/><Relationship Id="rId7" Type="http://schemas.openxmlformats.org/officeDocument/2006/relationships/hyperlink" Target="mailto:evagraf25@yandex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vafinasirina@yandex.ru" TargetMode="External"/><Relationship Id="rId5" Type="http://schemas.openxmlformats.org/officeDocument/2006/relationships/hyperlink" Target="mailto:aygulbikmet@yandex.ru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uchi.ru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s://sdamgia.ru/" TargetMode="External"/><Relationship Id="rId4" Type="http://schemas.openxmlformats.org/officeDocument/2006/relationships/hyperlink" Target="https://resh.edu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s-ege.sdamgia.ru/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s://rus-oge.sdamgia.r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chi.ru/" TargetMode="External"/><Relationship Id="rId5" Type="http://schemas.openxmlformats.org/officeDocument/2006/relationships/hyperlink" Target="https://resh.edu.ru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s://edu.tatar.ru/log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8ec2ae1edb8fdb2c691415df754d39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70959" cy="143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8" y="202332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7845" y="670384"/>
            <a:ext cx="5892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ежедневного мониторинга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при дистанционном обучении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МБОУ «ИСОШ»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549280"/>
              </p:ext>
            </p:extLst>
          </p:nvPr>
        </p:nvGraphicFramePr>
        <p:xfrm>
          <a:off x="611560" y="1844824"/>
          <a:ext cx="8064895" cy="3294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/>
                <a:gridCol w="1948474"/>
                <a:gridCol w="2269226"/>
                <a:gridCol w="247904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фактически присутствующих в организации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с применением дистанционных технологий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временно не участвующих в образовательном процессе.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19.03.2020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20.03.2020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21.03.2020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54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8ec2ae1edb8fdb2c691415df754d39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70959" cy="143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8" y="202332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22890" y="322828"/>
            <a:ext cx="58925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наличии информационно-технических средств 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«ИСОШ»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дистанционного обучения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604187"/>
              </p:ext>
            </p:extLst>
          </p:nvPr>
        </p:nvGraphicFramePr>
        <p:xfrm>
          <a:off x="159738" y="2060848"/>
          <a:ext cx="8732740" cy="4087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0014"/>
                <a:gridCol w="792088"/>
                <a:gridCol w="1829084"/>
                <a:gridCol w="1234748"/>
                <a:gridCol w="269680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Компьютер, ноутбук, телефон и т.д.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в интернет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Действующая электронная почта ученика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Бикметова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Айгуль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aygulbikmet@yandex.ru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Вафина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Сирина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vafinasirina@yandex.ru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Графская Ева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ноутбук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evagraf25@yandex.ru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Маликова Малика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ноутбук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malikail03@yandex.ru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23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8ec2ae1edb8fdb2c691415df754d39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70959" cy="143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8" y="202332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7845" y="670384"/>
            <a:ext cx="58925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наличии информационно-технических средств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дистанционного обучения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«ИСОШ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061301"/>
              </p:ext>
            </p:extLst>
          </p:nvPr>
        </p:nvGraphicFramePr>
        <p:xfrm>
          <a:off x="395536" y="2356693"/>
          <a:ext cx="8280920" cy="3925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/>
                <a:gridCol w="2448272"/>
                <a:gridCol w="648072"/>
                <a:gridCol w="3024336"/>
                <a:gridCol w="18002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Компьютер, ноутбук, телефон и т.д.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в интернет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Бикметова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Айгуль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Вафина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Сирина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Садыков Аскар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Садыкова Саида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Рахматуллин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Риназ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Ильин Артур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Ильиа Диана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Вафин Сайдаш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Зиятдинов Данил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Шакирова Лейля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Вафин Альфис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Мухаметзянов Салават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Шакиров Рифат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Казиханова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Диляра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итгого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9/5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92252" y="6403321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остальных учеников есть ноутбуки, компьютеры.</a:t>
            </a:r>
          </a:p>
        </p:txBody>
      </p:sp>
    </p:spTree>
    <p:extLst>
      <p:ext uri="{BB962C8B-B14F-4D97-AF65-F5344CB8AC3E}">
        <p14:creationId xmlns:p14="http://schemas.microsoft.com/office/powerpoint/2010/main" val="97023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8ec2ae1edb8fdb2c691415df754d39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70959" cy="143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8" y="202332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7845" y="670384"/>
            <a:ext cx="58925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Требования СанПиН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1916832"/>
            <a:ext cx="62646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528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время работы за компьютером не должно превышать нормы:</a:t>
            </a:r>
          </a:p>
          <a:p>
            <a:pPr marL="34528" indent="0"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528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классы – 20 минут</a:t>
            </a:r>
          </a:p>
          <a:p>
            <a:pPr marL="34528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класс – 25 минут</a:t>
            </a:r>
          </a:p>
          <a:p>
            <a:pPr marL="34528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5-6 классы – 30 минут</a:t>
            </a:r>
          </a:p>
          <a:p>
            <a:pPr marL="34528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7-11 классы – 35 минут</a:t>
            </a:r>
          </a:p>
        </p:txBody>
      </p:sp>
    </p:spTree>
    <p:extLst>
      <p:ext uri="{BB962C8B-B14F-4D97-AF65-F5344CB8AC3E}">
        <p14:creationId xmlns:p14="http://schemas.microsoft.com/office/powerpoint/2010/main" val="970235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8ec2ae1edb8fdb2c691415df754d39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70959" cy="143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8" y="202332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7845" y="670384"/>
            <a:ext cx="58925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Расписание </a:t>
            </a:r>
            <a:r>
              <a:rPr lang="ru-RU" sz="4000" dirty="0"/>
              <a:t>звонков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728024"/>
              </p:ext>
            </p:extLst>
          </p:nvPr>
        </p:nvGraphicFramePr>
        <p:xfrm>
          <a:off x="1671297" y="1772816"/>
          <a:ext cx="6077585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5"/>
                <a:gridCol w="1792605"/>
                <a:gridCol w="1792605"/>
                <a:gridCol w="179324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№ урока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Начало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Конец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Перемена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8.45 ч.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9.30 ч.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 мин.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9.40 ч.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10.25 ч.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 мин.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10.35 ч.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11.20 ч.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 мин.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11.40 ч.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12.25 ч.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 мин.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12.35 ч.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13.20 ч.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 мин.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13.30 ч.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14.15 ч.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 мин.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38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4286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Этапы реализации перехода на обучение с применением электронных ресурсов и дистанционных образовательных технологий</a:t>
            </a:r>
          </a:p>
        </p:txBody>
      </p:sp>
      <p:sp>
        <p:nvSpPr>
          <p:cNvPr id="20484" name="TextBox 16"/>
          <p:cNvSpPr txBox="1">
            <a:spLocks noChangeArrowheads="1"/>
          </p:cNvSpPr>
          <p:nvPr/>
        </p:nvSpPr>
        <p:spPr bwMode="auto">
          <a:xfrm>
            <a:off x="2636838" y="900113"/>
            <a:ext cx="2647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alt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этап: Практический</a:t>
            </a: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44475" y="1403350"/>
            <a:ext cx="8720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Основные формы дистанционного обучения школьников: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850" y="1844675"/>
            <a:ext cx="8496300" cy="20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образовательных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образовательных ресурсов, созданных педагогами лицея.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Онлайн-консультации через: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посредством электронной почты.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Дистанционные уроки и консультации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ресурсов образовательных онлайн-порталов для дистанционного обучения.</a:t>
            </a:r>
          </a:p>
        </p:txBody>
      </p:sp>
      <p:pic>
        <p:nvPicPr>
          <p:cNvPr id="2048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5" y="4003675"/>
            <a:ext cx="13208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948113"/>
            <a:ext cx="2189163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4806950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5013325"/>
            <a:ext cx="1677987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Рисунок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" t="14473" r="19341" b="4736"/>
          <a:stretch>
            <a:fillRect/>
          </a:stretch>
        </p:blipFill>
        <p:spPr bwMode="auto">
          <a:xfrm>
            <a:off x="6151563" y="4052888"/>
            <a:ext cx="2676525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3696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6088063" y="4876800"/>
            <a:ext cx="450850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altLang="ru-RU" sz="2800" b="1">
                <a:solidFill>
                  <a:srgbClr val="3D087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ru-RU" altLang="ru-RU" sz="2400" b="1">
              <a:solidFill>
                <a:srgbClr val="3D08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218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79654"/>
              </p:ext>
            </p:extLst>
          </p:nvPr>
        </p:nvGraphicFramePr>
        <p:xfrm>
          <a:off x="0" y="-12700"/>
          <a:ext cx="9144000" cy="5553940"/>
        </p:xfrm>
        <a:graphic>
          <a:graphicData uri="http://schemas.openxmlformats.org/drawingml/2006/table">
            <a:tbl>
              <a:tblPr/>
              <a:tblGrid>
                <a:gridCol w="2335734">
                  <a:extLst>
                    <a:ext uri="{9D8B030D-6E8A-4147-A177-3AD203B41FA5}">
                      <a16:colId xmlns:a16="http://schemas.microsoft.com/office/drawing/2014/main" xmlns="" val="795737771"/>
                    </a:ext>
                  </a:extLst>
                </a:gridCol>
                <a:gridCol w="6808266">
                  <a:extLst>
                    <a:ext uri="{9D8B030D-6E8A-4147-A177-3AD203B41FA5}">
                      <a16:colId xmlns:a16="http://schemas.microsoft.com/office/drawing/2014/main" xmlns="" val="3394201709"/>
                    </a:ext>
                  </a:extLst>
                </a:gridCol>
              </a:tblGrid>
              <a:tr h="66322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ОБРАЗОВАТЕЛЬНЫЕ ОНЛАЙН-ПЛАТФОРМЫ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574141"/>
                  </a:ext>
                </a:extLst>
              </a:tr>
              <a:tr h="16064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– интерактивная образовательная онлайн-платформа (</a:t>
                      </a: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начальная</a:t>
                      </a:r>
                      <a:r>
                        <a:rPr lang="ru-RU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</a:t>
                      </a:r>
                      <a:r>
                        <a:rPr lang="en-US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https://uchi.ru/</a:t>
                      </a:r>
                      <a:endParaRPr lang="ru-RU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488379"/>
                  </a:ext>
                </a:extLst>
              </a:tr>
              <a:tr h="1702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«Российская электронная школа»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интерактивные уроки по всему школьному курсу с 5 по 11 класс от лучших учителей страны. </a:t>
                      </a:r>
                      <a:r>
                        <a:rPr lang="ru-RU" sz="22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https://resh.edu.ru/</a:t>
                      </a: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7868788"/>
                  </a:ext>
                </a:extLst>
              </a:tr>
              <a:tr h="1581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СДАМ ГИА: РЕШУ ВПР, ОГЭ, ЕГЭ и ЦТ</a:t>
                      </a:r>
                      <a:r>
                        <a:rPr lang="en-US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Образовательный портал для подготовки к экзаменам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(зарегистрировано –обучающиеся</a:t>
                      </a:r>
                      <a:r>
                        <a:rPr lang="ru-RU" sz="2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7-11 классов)</a:t>
                      </a:r>
                      <a:endParaRPr lang="ru-RU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https://sdamgia.ru/</a:t>
                      </a: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40969581"/>
                  </a:ext>
                </a:extLst>
              </a:tr>
            </a:tbl>
          </a:graphicData>
        </a:graphic>
      </p:graphicFrame>
      <p:pic>
        <p:nvPicPr>
          <p:cNvPr id="21526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757238"/>
            <a:ext cx="2243138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2601913"/>
            <a:ext cx="2339976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41" y="4016376"/>
            <a:ext cx="1441450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233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08ec2ae1edb8fdb2c691415df754d398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0"/>
            <a:ext cx="2070959" cy="143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38" y="202332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7845" y="670384"/>
            <a:ext cx="58925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цифровые образовательные платформы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916832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электронная школа-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https://resh.edu.ru/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ру-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://uchi.ru/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Messenger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Решу ОГЭ-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https://rus-oge.sdamgia.ru/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Решу ЕГЭ-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https://rus-ege.sdamgia.ru/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почты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Электронное образование в Республике Татарстан-</a:t>
            </a:r>
            <a:r>
              <a:rPr lang="en-US" sz="2800" dirty="0">
                <a:hlinkClick r:id="rId9"/>
              </a:rPr>
              <a:t>https://edu.tatar.ru/logon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14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467</Words>
  <Application>Microsoft Office PowerPoint</Application>
  <PresentationFormat>Экран (4:3)</PresentationFormat>
  <Paragraphs>220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gula-</dc:creator>
  <cp:lastModifiedBy>радик</cp:lastModifiedBy>
  <cp:revision>13</cp:revision>
  <dcterms:created xsi:type="dcterms:W3CDTF">2020-03-26T18:39:34Z</dcterms:created>
  <dcterms:modified xsi:type="dcterms:W3CDTF">2020-04-10T09:34:52Z</dcterms:modified>
</cp:coreProperties>
</file>