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9" r:id="rId1"/>
  </p:sldMasterIdLst>
  <p:notesMasterIdLst>
    <p:notesMasterId r:id="rId16"/>
  </p:notesMasterIdLst>
  <p:sldIdLst>
    <p:sldId id="257" r:id="rId2"/>
    <p:sldId id="307" r:id="rId3"/>
    <p:sldId id="275" r:id="rId4"/>
    <p:sldId id="266" r:id="rId5"/>
    <p:sldId id="301" r:id="rId6"/>
    <p:sldId id="309" r:id="rId7"/>
    <p:sldId id="310" r:id="rId8"/>
    <p:sldId id="311" r:id="rId9"/>
    <p:sldId id="312" r:id="rId10"/>
    <p:sldId id="313" r:id="rId11"/>
    <p:sldId id="305" r:id="rId12"/>
    <p:sldId id="292" r:id="rId13"/>
    <p:sldId id="294" r:id="rId14"/>
    <p:sldId id="29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00"/>
    <a:srgbClr val="990099"/>
    <a:srgbClr val="FF99CC"/>
    <a:srgbClr val="FF66CC"/>
    <a:srgbClr val="FF6699"/>
    <a:srgbClr val="000000"/>
    <a:srgbClr val="FF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7133" autoAdjust="0"/>
  </p:normalViewPr>
  <p:slideViewPr>
    <p:cSldViewPr>
      <p:cViewPr>
        <p:scale>
          <a:sx n="77" d="100"/>
          <a:sy n="77" d="100"/>
        </p:scale>
        <p:origin x="-117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1010BF-E086-42F7-A41F-28B87BF68322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</dgm:pt>
    <dgm:pt modelId="{C7C6A16E-DDEB-438F-AF6D-1F49AAB72BB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Совет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научных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руководителей</a:t>
          </a:r>
        </a:p>
      </dgm:t>
    </dgm:pt>
    <dgm:pt modelId="{07694733-C6CF-478A-B94C-9725BB98A5FB}" type="parTrans" cxnId="{722CB42C-268E-4EAA-B187-97F56C3D95F3}">
      <dgm:prSet/>
      <dgm:spPr/>
      <dgm:t>
        <a:bodyPr/>
        <a:lstStyle/>
        <a:p>
          <a:endParaRPr lang="ru-RU"/>
        </a:p>
      </dgm:t>
    </dgm:pt>
    <dgm:pt modelId="{457B2B6A-16BE-4B59-90F8-22FE80864150}" type="sibTrans" cxnId="{722CB42C-268E-4EAA-B187-97F56C3D95F3}">
      <dgm:prSet/>
      <dgm:spPr/>
      <dgm:t>
        <a:bodyPr/>
        <a:lstStyle/>
        <a:p>
          <a:endParaRPr lang="ru-RU"/>
        </a:p>
      </dgm:t>
    </dgm:pt>
    <dgm:pt modelId="{36CD82B4-1FDF-48FB-BE7C-F35E0D969D5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Предметные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секции</a:t>
          </a:r>
        </a:p>
      </dgm:t>
    </dgm:pt>
    <dgm:pt modelId="{6552B733-7E17-4A01-BC5E-4230E0D028D0}" type="parTrans" cxnId="{6F83A482-A85F-479C-99DB-61438FF340C0}">
      <dgm:prSet/>
      <dgm:spPr/>
      <dgm:t>
        <a:bodyPr/>
        <a:lstStyle/>
        <a:p>
          <a:endParaRPr lang="ru-RU"/>
        </a:p>
      </dgm:t>
    </dgm:pt>
    <dgm:pt modelId="{B5977C59-BD0B-4F22-A4DC-463504DF88C5}" type="sibTrans" cxnId="{6F83A482-A85F-479C-99DB-61438FF340C0}">
      <dgm:prSet/>
      <dgm:spPr/>
      <dgm:t>
        <a:bodyPr/>
        <a:lstStyle/>
        <a:p>
          <a:endParaRPr lang="ru-RU"/>
        </a:p>
      </dgm:t>
    </dgm:pt>
    <dgm:pt modelId="{6D72243D-B99C-4FD3-A210-6DCCCE1EB6D3}">
      <dgm:prSet custT="1"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истории (при школьном музее);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физики, математики, вычислительной техники;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биологии и химии;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литературы и языкознания.</a:t>
          </a:r>
        </a:p>
      </dgm:t>
    </dgm:pt>
    <dgm:pt modelId="{82A8F733-FA8E-4DB8-B9A7-4AFFDB355DAE}" type="parTrans" cxnId="{8FCAEC75-73DF-48EE-ADD7-BCAC437DFE5E}">
      <dgm:prSet/>
      <dgm:spPr/>
      <dgm:t>
        <a:bodyPr/>
        <a:lstStyle/>
        <a:p>
          <a:endParaRPr lang="ru-RU"/>
        </a:p>
      </dgm:t>
    </dgm:pt>
    <dgm:pt modelId="{7B53D545-0FF7-41CB-BA4A-99836BFD5FC8}" type="sibTrans" cxnId="{8FCAEC75-73DF-48EE-ADD7-BCAC437DFE5E}">
      <dgm:prSet/>
      <dgm:spPr/>
      <dgm:t>
        <a:bodyPr/>
        <a:lstStyle/>
        <a:p>
          <a:endParaRPr lang="ru-RU"/>
        </a:p>
      </dgm:t>
    </dgm:pt>
    <dgm:pt modelId="{45B8C970-43F4-49AE-A34B-C36EFCEE18E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Индивидуальная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исследовательская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деятельность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учащихся</a:t>
          </a:r>
        </a:p>
      </dgm:t>
    </dgm:pt>
    <dgm:pt modelId="{A794E475-8B58-45CC-AABE-69EF7A0AC636}" type="parTrans" cxnId="{32855D5C-43E6-4B70-8AA0-423B913C09FB}">
      <dgm:prSet/>
      <dgm:spPr/>
      <dgm:t>
        <a:bodyPr/>
        <a:lstStyle/>
        <a:p>
          <a:endParaRPr lang="ru-RU"/>
        </a:p>
      </dgm:t>
    </dgm:pt>
    <dgm:pt modelId="{8287CD24-42D7-4A93-8EB1-4647FD6CBCCD}" type="sibTrans" cxnId="{32855D5C-43E6-4B70-8AA0-423B913C09FB}">
      <dgm:prSet/>
      <dgm:spPr/>
      <dgm:t>
        <a:bodyPr/>
        <a:lstStyle/>
        <a:p>
          <a:endParaRPr lang="ru-RU"/>
        </a:p>
      </dgm:t>
    </dgm:pt>
    <dgm:pt modelId="{1C6DC0D2-7B8B-4621-8E32-609FCD744C0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Научно-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практическая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конференция</a:t>
          </a:r>
        </a:p>
      </dgm:t>
    </dgm:pt>
    <dgm:pt modelId="{994361D2-5A6E-4BE1-A4D1-B60426D8A2C5}" type="parTrans" cxnId="{82B3F3AF-F2EE-42CF-A27D-C3FC1F1D01EC}">
      <dgm:prSet/>
      <dgm:spPr/>
      <dgm:t>
        <a:bodyPr/>
        <a:lstStyle/>
        <a:p>
          <a:endParaRPr lang="ru-RU"/>
        </a:p>
      </dgm:t>
    </dgm:pt>
    <dgm:pt modelId="{4FCB4788-D14C-4CE5-811C-15F5B226E0B6}" type="sibTrans" cxnId="{82B3F3AF-F2EE-42CF-A27D-C3FC1F1D01EC}">
      <dgm:prSet/>
      <dgm:spPr/>
      <dgm:t>
        <a:bodyPr/>
        <a:lstStyle/>
        <a:p>
          <a:endParaRPr lang="ru-RU"/>
        </a:p>
      </dgm:t>
    </dgm:pt>
    <dgm:pt modelId="{B1F862DD-3AE0-4BFB-A1BE-AC9C00DA3DB4}" type="pres">
      <dgm:prSet presAssocID="{7B1010BF-E086-42F7-A41F-28B87BF6832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F2059B1-63ED-47F3-87A1-61178C4BBC35}" type="pres">
      <dgm:prSet presAssocID="{C7C6A16E-DDEB-438F-AF6D-1F49AAB72BB3}" presName="hierRoot1" presStyleCnt="0">
        <dgm:presLayoutVars>
          <dgm:hierBranch/>
        </dgm:presLayoutVars>
      </dgm:prSet>
      <dgm:spPr/>
    </dgm:pt>
    <dgm:pt modelId="{ABB24B52-9E85-4818-A802-9E888B283B72}" type="pres">
      <dgm:prSet presAssocID="{C7C6A16E-DDEB-438F-AF6D-1F49AAB72BB3}" presName="rootComposite1" presStyleCnt="0"/>
      <dgm:spPr/>
    </dgm:pt>
    <dgm:pt modelId="{92060D4C-6CF5-40BF-B37B-7579EA2A945C}" type="pres">
      <dgm:prSet presAssocID="{C7C6A16E-DDEB-438F-AF6D-1F49AAB72BB3}" presName="rootText1" presStyleLbl="node0" presStyleIdx="0" presStyleCnt="1" custScaleX="1509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E3371A-CDA4-44A5-AB38-B351B829D295}" type="pres">
      <dgm:prSet presAssocID="{C7C6A16E-DDEB-438F-AF6D-1F49AAB72BB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51A538F-9285-4A4C-A9AE-10260773CC28}" type="pres">
      <dgm:prSet presAssocID="{C7C6A16E-DDEB-438F-AF6D-1F49AAB72BB3}" presName="hierChild2" presStyleCnt="0"/>
      <dgm:spPr/>
    </dgm:pt>
    <dgm:pt modelId="{9206DF6D-2FB8-4AA1-9A63-5CA80970C5F2}" type="pres">
      <dgm:prSet presAssocID="{6552B733-7E17-4A01-BC5E-4230E0D028D0}" presName="Name35" presStyleLbl="parChTrans1D2" presStyleIdx="0" presStyleCnt="3"/>
      <dgm:spPr/>
      <dgm:t>
        <a:bodyPr/>
        <a:lstStyle/>
        <a:p>
          <a:endParaRPr lang="ru-RU"/>
        </a:p>
      </dgm:t>
    </dgm:pt>
    <dgm:pt modelId="{9BF29412-B56E-4D6B-8694-AAB5ECA3DEE0}" type="pres">
      <dgm:prSet presAssocID="{36CD82B4-1FDF-48FB-BE7C-F35E0D969D5A}" presName="hierRoot2" presStyleCnt="0">
        <dgm:presLayoutVars>
          <dgm:hierBranch/>
        </dgm:presLayoutVars>
      </dgm:prSet>
      <dgm:spPr/>
    </dgm:pt>
    <dgm:pt modelId="{CE9EEF20-3B62-405D-BBE0-5B60400381B8}" type="pres">
      <dgm:prSet presAssocID="{36CD82B4-1FDF-48FB-BE7C-F35E0D969D5A}" presName="rootComposite" presStyleCnt="0"/>
      <dgm:spPr/>
    </dgm:pt>
    <dgm:pt modelId="{E822E3F5-93C5-4954-A12A-3CF2356514FF}" type="pres">
      <dgm:prSet presAssocID="{36CD82B4-1FDF-48FB-BE7C-F35E0D969D5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824A5D-FCEC-43B6-ABE7-AE4045BDE55F}" type="pres">
      <dgm:prSet presAssocID="{36CD82B4-1FDF-48FB-BE7C-F35E0D969D5A}" presName="rootConnector" presStyleLbl="node2" presStyleIdx="0" presStyleCnt="3"/>
      <dgm:spPr/>
      <dgm:t>
        <a:bodyPr/>
        <a:lstStyle/>
        <a:p>
          <a:endParaRPr lang="ru-RU"/>
        </a:p>
      </dgm:t>
    </dgm:pt>
    <dgm:pt modelId="{8F231329-6D4D-4327-8294-DF5CA73E07A5}" type="pres">
      <dgm:prSet presAssocID="{36CD82B4-1FDF-48FB-BE7C-F35E0D969D5A}" presName="hierChild4" presStyleCnt="0"/>
      <dgm:spPr/>
    </dgm:pt>
    <dgm:pt modelId="{F9FE50EE-93F3-41A8-8138-E203FBF0D6C5}" type="pres">
      <dgm:prSet presAssocID="{82A8F733-FA8E-4DB8-B9A7-4AFFDB355DAE}" presName="Name35" presStyleLbl="parChTrans1D3" presStyleIdx="0" presStyleCnt="1"/>
      <dgm:spPr/>
      <dgm:t>
        <a:bodyPr/>
        <a:lstStyle/>
        <a:p>
          <a:endParaRPr lang="ru-RU"/>
        </a:p>
      </dgm:t>
    </dgm:pt>
    <dgm:pt modelId="{DCD081AA-8B9B-4CF3-9D30-212E13FB2E5E}" type="pres">
      <dgm:prSet presAssocID="{6D72243D-B99C-4FD3-A210-6DCCCE1EB6D3}" presName="hierRoot2" presStyleCnt="0">
        <dgm:presLayoutVars>
          <dgm:hierBranch val="r"/>
        </dgm:presLayoutVars>
      </dgm:prSet>
      <dgm:spPr/>
    </dgm:pt>
    <dgm:pt modelId="{6366BCE4-A944-41E8-906B-48E904BAE6BD}" type="pres">
      <dgm:prSet presAssocID="{6D72243D-B99C-4FD3-A210-6DCCCE1EB6D3}" presName="rootComposite" presStyleCnt="0"/>
      <dgm:spPr/>
    </dgm:pt>
    <dgm:pt modelId="{1BBF1AE8-E391-4A9F-A7F4-C1E537AA910D}" type="pres">
      <dgm:prSet presAssocID="{6D72243D-B99C-4FD3-A210-6DCCCE1EB6D3}" presName="rootText" presStyleLbl="node3" presStyleIdx="0" presStyleCnt="1" custScaleX="196345" custScaleY="1340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FACB15-2EEA-4B33-84EA-BE4904832568}" type="pres">
      <dgm:prSet presAssocID="{6D72243D-B99C-4FD3-A210-6DCCCE1EB6D3}" presName="rootConnector" presStyleLbl="node3" presStyleIdx="0" presStyleCnt="1"/>
      <dgm:spPr/>
      <dgm:t>
        <a:bodyPr/>
        <a:lstStyle/>
        <a:p>
          <a:endParaRPr lang="ru-RU"/>
        </a:p>
      </dgm:t>
    </dgm:pt>
    <dgm:pt modelId="{9D009C8A-311B-46F1-9B96-A51809757DC4}" type="pres">
      <dgm:prSet presAssocID="{6D72243D-B99C-4FD3-A210-6DCCCE1EB6D3}" presName="hierChild4" presStyleCnt="0"/>
      <dgm:spPr/>
    </dgm:pt>
    <dgm:pt modelId="{45BB0A0B-73D2-45DB-BFA8-071E039EC828}" type="pres">
      <dgm:prSet presAssocID="{6D72243D-B99C-4FD3-A210-6DCCCE1EB6D3}" presName="hierChild5" presStyleCnt="0"/>
      <dgm:spPr/>
    </dgm:pt>
    <dgm:pt modelId="{FC7EA1E9-1BA5-4F3E-9408-A790FD9DC5F0}" type="pres">
      <dgm:prSet presAssocID="{36CD82B4-1FDF-48FB-BE7C-F35E0D969D5A}" presName="hierChild5" presStyleCnt="0"/>
      <dgm:spPr/>
    </dgm:pt>
    <dgm:pt modelId="{86B3A37E-B9A6-43E9-B81E-92047A5CF4A4}" type="pres">
      <dgm:prSet presAssocID="{A794E475-8B58-45CC-AABE-69EF7A0AC636}" presName="Name35" presStyleLbl="parChTrans1D2" presStyleIdx="1" presStyleCnt="3"/>
      <dgm:spPr/>
      <dgm:t>
        <a:bodyPr/>
        <a:lstStyle/>
        <a:p>
          <a:endParaRPr lang="ru-RU"/>
        </a:p>
      </dgm:t>
    </dgm:pt>
    <dgm:pt modelId="{8A0665D0-C528-4D96-A8D5-D62C256A2776}" type="pres">
      <dgm:prSet presAssocID="{45B8C970-43F4-49AE-A34B-C36EFCEE18ED}" presName="hierRoot2" presStyleCnt="0">
        <dgm:presLayoutVars>
          <dgm:hierBranch/>
        </dgm:presLayoutVars>
      </dgm:prSet>
      <dgm:spPr/>
    </dgm:pt>
    <dgm:pt modelId="{03B8B5BB-8CA2-456C-8B96-6774A5882706}" type="pres">
      <dgm:prSet presAssocID="{45B8C970-43F4-49AE-A34B-C36EFCEE18ED}" presName="rootComposite" presStyleCnt="0"/>
      <dgm:spPr/>
    </dgm:pt>
    <dgm:pt modelId="{D85A9CF0-E6D2-4426-A189-5C2F7E54BD4A}" type="pres">
      <dgm:prSet presAssocID="{45B8C970-43F4-49AE-A34B-C36EFCEE18E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3F1A15-9CF1-42CC-B78E-11E8FC76CCBB}" type="pres">
      <dgm:prSet presAssocID="{45B8C970-43F4-49AE-A34B-C36EFCEE18ED}" presName="rootConnector" presStyleLbl="node2" presStyleIdx="1" presStyleCnt="3"/>
      <dgm:spPr/>
      <dgm:t>
        <a:bodyPr/>
        <a:lstStyle/>
        <a:p>
          <a:endParaRPr lang="ru-RU"/>
        </a:p>
      </dgm:t>
    </dgm:pt>
    <dgm:pt modelId="{E688A3DB-A21E-4328-8B36-A96268A2D474}" type="pres">
      <dgm:prSet presAssocID="{45B8C970-43F4-49AE-A34B-C36EFCEE18ED}" presName="hierChild4" presStyleCnt="0"/>
      <dgm:spPr/>
    </dgm:pt>
    <dgm:pt modelId="{EB3132CC-2ACE-4DD2-AAFF-AA014FC7B882}" type="pres">
      <dgm:prSet presAssocID="{45B8C970-43F4-49AE-A34B-C36EFCEE18ED}" presName="hierChild5" presStyleCnt="0"/>
      <dgm:spPr/>
    </dgm:pt>
    <dgm:pt modelId="{EEA4D103-9C88-4E51-97DA-FFE795E6594D}" type="pres">
      <dgm:prSet presAssocID="{994361D2-5A6E-4BE1-A4D1-B60426D8A2C5}" presName="Name35" presStyleLbl="parChTrans1D2" presStyleIdx="2" presStyleCnt="3"/>
      <dgm:spPr/>
      <dgm:t>
        <a:bodyPr/>
        <a:lstStyle/>
        <a:p>
          <a:endParaRPr lang="ru-RU"/>
        </a:p>
      </dgm:t>
    </dgm:pt>
    <dgm:pt modelId="{741591BD-F072-44F2-8EAB-4CEB2A4A89DA}" type="pres">
      <dgm:prSet presAssocID="{1C6DC0D2-7B8B-4621-8E32-609FCD744C00}" presName="hierRoot2" presStyleCnt="0">
        <dgm:presLayoutVars>
          <dgm:hierBranch/>
        </dgm:presLayoutVars>
      </dgm:prSet>
      <dgm:spPr/>
    </dgm:pt>
    <dgm:pt modelId="{8396B7DE-D5D8-4C6F-BAEE-B400D8243516}" type="pres">
      <dgm:prSet presAssocID="{1C6DC0D2-7B8B-4621-8E32-609FCD744C00}" presName="rootComposite" presStyleCnt="0"/>
      <dgm:spPr/>
    </dgm:pt>
    <dgm:pt modelId="{AE3E5C4E-6553-4E31-9A39-71B91283E914}" type="pres">
      <dgm:prSet presAssocID="{1C6DC0D2-7B8B-4621-8E32-609FCD744C0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A458B6-822C-4323-B6FE-DE3A85BB1A19}" type="pres">
      <dgm:prSet presAssocID="{1C6DC0D2-7B8B-4621-8E32-609FCD744C00}" presName="rootConnector" presStyleLbl="node2" presStyleIdx="2" presStyleCnt="3"/>
      <dgm:spPr/>
      <dgm:t>
        <a:bodyPr/>
        <a:lstStyle/>
        <a:p>
          <a:endParaRPr lang="ru-RU"/>
        </a:p>
      </dgm:t>
    </dgm:pt>
    <dgm:pt modelId="{63D6C33B-16E7-4053-9DC6-F8329DDA8A8D}" type="pres">
      <dgm:prSet presAssocID="{1C6DC0D2-7B8B-4621-8E32-609FCD744C00}" presName="hierChild4" presStyleCnt="0"/>
      <dgm:spPr/>
    </dgm:pt>
    <dgm:pt modelId="{4EE60A27-98E6-4DC1-8FBE-74BB4E652E4F}" type="pres">
      <dgm:prSet presAssocID="{1C6DC0D2-7B8B-4621-8E32-609FCD744C00}" presName="hierChild5" presStyleCnt="0"/>
      <dgm:spPr/>
    </dgm:pt>
    <dgm:pt modelId="{944A0D66-B290-42F8-B7A1-FEF66655554F}" type="pres">
      <dgm:prSet presAssocID="{C7C6A16E-DDEB-438F-AF6D-1F49AAB72BB3}" presName="hierChild3" presStyleCnt="0"/>
      <dgm:spPr/>
    </dgm:pt>
  </dgm:ptLst>
  <dgm:cxnLst>
    <dgm:cxn modelId="{B155586C-8B21-4F72-8CE3-1F4D0B937283}" type="presOf" srcId="{45B8C970-43F4-49AE-A34B-C36EFCEE18ED}" destId="{D85A9CF0-E6D2-4426-A189-5C2F7E54BD4A}" srcOrd="0" destOrd="0" presId="urn:microsoft.com/office/officeart/2005/8/layout/orgChart1"/>
    <dgm:cxn modelId="{CA61B633-166B-4ABF-9424-61A60A86D98A}" type="presOf" srcId="{C7C6A16E-DDEB-438F-AF6D-1F49AAB72BB3}" destId="{92060D4C-6CF5-40BF-B37B-7579EA2A945C}" srcOrd="0" destOrd="0" presId="urn:microsoft.com/office/officeart/2005/8/layout/orgChart1"/>
    <dgm:cxn modelId="{32855D5C-43E6-4B70-8AA0-423B913C09FB}" srcId="{C7C6A16E-DDEB-438F-AF6D-1F49AAB72BB3}" destId="{45B8C970-43F4-49AE-A34B-C36EFCEE18ED}" srcOrd="1" destOrd="0" parTransId="{A794E475-8B58-45CC-AABE-69EF7A0AC636}" sibTransId="{8287CD24-42D7-4A93-8EB1-4647FD6CBCCD}"/>
    <dgm:cxn modelId="{10A51C4D-C696-443E-8359-EEB53AB0A7EA}" type="presOf" srcId="{36CD82B4-1FDF-48FB-BE7C-F35E0D969D5A}" destId="{E822E3F5-93C5-4954-A12A-3CF2356514FF}" srcOrd="0" destOrd="0" presId="urn:microsoft.com/office/officeart/2005/8/layout/orgChart1"/>
    <dgm:cxn modelId="{6F83A482-A85F-479C-99DB-61438FF340C0}" srcId="{C7C6A16E-DDEB-438F-AF6D-1F49AAB72BB3}" destId="{36CD82B4-1FDF-48FB-BE7C-F35E0D969D5A}" srcOrd="0" destOrd="0" parTransId="{6552B733-7E17-4A01-BC5E-4230E0D028D0}" sibTransId="{B5977C59-BD0B-4F22-A4DC-463504DF88C5}"/>
    <dgm:cxn modelId="{87AE4734-FAEE-45C4-B119-4A747DC00905}" type="presOf" srcId="{36CD82B4-1FDF-48FB-BE7C-F35E0D969D5A}" destId="{78824A5D-FCEC-43B6-ABE7-AE4045BDE55F}" srcOrd="1" destOrd="0" presId="urn:microsoft.com/office/officeart/2005/8/layout/orgChart1"/>
    <dgm:cxn modelId="{4A75F02E-E49E-46BC-BAA1-A656B9B196F2}" type="presOf" srcId="{1C6DC0D2-7B8B-4621-8E32-609FCD744C00}" destId="{5BA458B6-822C-4323-B6FE-DE3A85BB1A19}" srcOrd="1" destOrd="0" presId="urn:microsoft.com/office/officeart/2005/8/layout/orgChart1"/>
    <dgm:cxn modelId="{82B3F3AF-F2EE-42CF-A27D-C3FC1F1D01EC}" srcId="{C7C6A16E-DDEB-438F-AF6D-1F49AAB72BB3}" destId="{1C6DC0D2-7B8B-4621-8E32-609FCD744C00}" srcOrd="2" destOrd="0" parTransId="{994361D2-5A6E-4BE1-A4D1-B60426D8A2C5}" sibTransId="{4FCB4788-D14C-4CE5-811C-15F5B226E0B6}"/>
    <dgm:cxn modelId="{4751590A-D912-4B0F-9DA7-FC959EF41854}" type="presOf" srcId="{994361D2-5A6E-4BE1-A4D1-B60426D8A2C5}" destId="{EEA4D103-9C88-4E51-97DA-FFE795E6594D}" srcOrd="0" destOrd="0" presId="urn:microsoft.com/office/officeart/2005/8/layout/orgChart1"/>
    <dgm:cxn modelId="{1C2243FE-4001-4D2C-8292-D5D8D78E9644}" type="presOf" srcId="{7B1010BF-E086-42F7-A41F-28B87BF68322}" destId="{B1F862DD-3AE0-4BFB-A1BE-AC9C00DA3DB4}" srcOrd="0" destOrd="0" presId="urn:microsoft.com/office/officeart/2005/8/layout/orgChart1"/>
    <dgm:cxn modelId="{6D4D717E-EEF5-49CA-B9FF-876F7270C6B8}" type="presOf" srcId="{C7C6A16E-DDEB-438F-AF6D-1F49AAB72BB3}" destId="{20E3371A-CDA4-44A5-AB38-B351B829D295}" srcOrd="1" destOrd="0" presId="urn:microsoft.com/office/officeart/2005/8/layout/orgChart1"/>
    <dgm:cxn modelId="{96D1F41C-9759-4EF4-85D2-3BEF05667523}" type="presOf" srcId="{1C6DC0D2-7B8B-4621-8E32-609FCD744C00}" destId="{AE3E5C4E-6553-4E31-9A39-71B91283E914}" srcOrd="0" destOrd="0" presId="urn:microsoft.com/office/officeart/2005/8/layout/orgChart1"/>
    <dgm:cxn modelId="{97682D6E-3208-4184-88CA-3DA22B8636C7}" type="presOf" srcId="{6D72243D-B99C-4FD3-A210-6DCCCE1EB6D3}" destId="{1BBF1AE8-E391-4A9F-A7F4-C1E537AA910D}" srcOrd="0" destOrd="0" presId="urn:microsoft.com/office/officeart/2005/8/layout/orgChart1"/>
    <dgm:cxn modelId="{F5EFF2C5-4C23-450C-BD40-EF9759C8AC82}" type="presOf" srcId="{A794E475-8B58-45CC-AABE-69EF7A0AC636}" destId="{86B3A37E-B9A6-43E9-B81E-92047A5CF4A4}" srcOrd="0" destOrd="0" presId="urn:microsoft.com/office/officeart/2005/8/layout/orgChart1"/>
    <dgm:cxn modelId="{722CB42C-268E-4EAA-B187-97F56C3D95F3}" srcId="{7B1010BF-E086-42F7-A41F-28B87BF68322}" destId="{C7C6A16E-DDEB-438F-AF6D-1F49AAB72BB3}" srcOrd="0" destOrd="0" parTransId="{07694733-C6CF-478A-B94C-9725BB98A5FB}" sibTransId="{457B2B6A-16BE-4B59-90F8-22FE80864150}"/>
    <dgm:cxn modelId="{890D444D-D072-4433-8CB0-02B7F201B9CA}" type="presOf" srcId="{82A8F733-FA8E-4DB8-B9A7-4AFFDB355DAE}" destId="{F9FE50EE-93F3-41A8-8138-E203FBF0D6C5}" srcOrd="0" destOrd="0" presId="urn:microsoft.com/office/officeart/2005/8/layout/orgChart1"/>
    <dgm:cxn modelId="{215575AC-C345-444C-83B5-420DD38CF243}" type="presOf" srcId="{6D72243D-B99C-4FD3-A210-6DCCCE1EB6D3}" destId="{8DFACB15-2EEA-4B33-84EA-BE4904832568}" srcOrd="1" destOrd="0" presId="urn:microsoft.com/office/officeart/2005/8/layout/orgChart1"/>
    <dgm:cxn modelId="{8FCAEC75-73DF-48EE-ADD7-BCAC437DFE5E}" srcId="{36CD82B4-1FDF-48FB-BE7C-F35E0D969D5A}" destId="{6D72243D-B99C-4FD3-A210-6DCCCE1EB6D3}" srcOrd="0" destOrd="0" parTransId="{82A8F733-FA8E-4DB8-B9A7-4AFFDB355DAE}" sibTransId="{7B53D545-0FF7-41CB-BA4A-99836BFD5FC8}"/>
    <dgm:cxn modelId="{9CC3D0ED-2065-482A-B460-FB33A82EFDB1}" type="presOf" srcId="{45B8C970-43F4-49AE-A34B-C36EFCEE18ED}" destId="{043F1A15-9CF1-42CC-B78E-11E8FC76CCBB}" srcOrd="1" destOrd="0" presId="urn:microsoft.com/office/officeart/2005/8/layout/orgChart1"/>
    <dgm:cxn modelId="{C29089AE-1871-4288-A02F-45BABF156956}" type="presOf" srcId="{6552B733-7E17-4A01-BC5E-4230E0D028D0}" destId="{9206DF6D-2FB8-4AA1-9A63-5CA80970C5F2}" srcOrd="0" destOrd="0" presId="urn:microsoft.com/office/officeart/2005/8/layout/orgChart1"/>
    <dgm:cxn modelId="{AA57EACE-2BEF-4CD9-9B5D-3DB9058F5152}" type="presParOf" srcId="{B1F862DD-3AE0-4BFB-A1BE-AC9C00DA3DB4}" destId="{6F2059B1-63ED-47F3-87A1-61178C4BBC35}" srcOrd="0" destOrd="0" presId="urn:microsoft.com/office/officeart/2005/8/layout/orgChart1"/>
    <dgm:cxn modelId="{4E65A8D3-4878-46ED-A5C0-80F2A0C54953}" type="presParOf" srcId="{6F2059B1-63ED-47F3-87A1-61178C4BBC35}" destId="{ABB24B52-9E85-4818-A802-9E888B283B72}" srcOrd="0" destOrd="0" presId="urn:microsoft.com/office/officeart/2005/8/layout/orgChart1"/>
    <dgm:cxn modelId="{183DD8D9-5DEA-4F9D-9FDE-E6A1999B469B}" type="presParOf" srcId="{ABB24B52-9E85-4818-A802-9E888B283B72}" destId="{92060D4C-6CF5-40BF-B37B-7579EA2A945C}" srcOrd="0" destOrd="0" presId="urn:microsoft.com/office/officeart/2005/8/layout/orgChart1"/>
    <dgm:cxn modelId="{9E9D0A5F-C54D-4FA8-A36F-E2EC89C8DDA2}" type="presParOf" srcId="{ABB24B52-9E85-4818-A802-9E888B283B72}" destId="{20E3371A-CDA4-44A5-AB38-B351B829D295}" srcOrd="1" destOrd="0" presId="urn:microsoft.com/office/officeart/2005/8/layout/orgChart1"/>
    <dgm:cxn modelId="{FF1E160D-7997-4177-9AC5-7B48257F37EA}" type="presParOf" srcId="{6F2059B1-63ED-47F3-87A1-61178C4BBC35}" destId="{D51A538F-9285-4A4C-A9AE-10260773CC28}" srcOrd="1" destOrd="0" presId="urn:microsoft.com/office/officeart/2005/8/layout/orgChart1"/>
    <dgm:cxn modelId="{9644B4BB-B379-4A0B-B613-58FB438F5779}" type="presParOf" srcId="{D51A538F-9285-4A4C-A9AE-10260773CC28}" destId="{9206DF6D-2FB8-4AA1-9A63-5CA80970C5F2}" srcOrd="0" destOrd="0" presId="urn:microsoft.com/office/officeart/2005/8/layout/orgChart1"/>
    <dgm:cxn modelId="{8D8C1D91-8E67-4FC5-9743-E9BC91E7D50B}" type="presParOf" srcId="{D51A538F-9285-4A4C-A9AE-10260773CC28}" destId="{9BF29412-B56E-4D6B-8694-AAB5ECA3DEE0}" srcOrd="1" destOrd="0" presId="urn:microsoft.com/office/officeart/2005/8/layout/orgChart1"/>
    <dgm:cxn modelId="{D4D90172-8029-454E-B718-3ED080E229C7}" type="presParOf" srcId="{9BF29412-B56E-4D6B-8694-AAB5ECA3DEE0}" destId="{CE9EEF20-3B62-405D-BBE0-5B60400381B8}" srcOrd="0" destOrd="0" presId="urn:microsoft.com/office/officeart/2005/8/layout/orgChart1"/>
    <dgm:cxn modelId="{C5426D24-C982-40C7-8D8A-D795E2829003}" type="presParOf" srcId="{CE9EEF20-3B62-405D-BBE0-5B60400381B8}" destId="{E822E3F5-93C5-4954-A12A-3CF2356514FF}" srcOrd="0" destOrd="0" presId="urn:microsoft.com/office/officeart/2005/8/layout/orgChart1"/>
    <dgm:cxn modelId="{7E0E6B46-BE30-48F9-8F0D-1C07481275B8}" type="presParOf" srcId="{CE9EEF20-3B62-405D-BBE0-5B60400381B8}" destId="{78824A5D-FCEC-43B6-ABE7-AE4045BDE55F}" srcOrd="1" destOrd="0" presId="urn:microsoft.com/office/officeart/2005/8/layout/orgChart1"/>
    <dgm:cxn modelId="{B8FD93B8-EA11-4C1A-A01C-71F4077A2F04}" type="presParOf" srcId="{9BF29412-B56E-4D6B-8694-AAB5ECA3DEE0}" destId="{8F231329-6D4D-4327-8294-DF5CA73E07A5}" srcOrd="1" destOrd="0" presId="urn:microsoft.com/office/officeart/2005/8/layout/orgChart1"/>
    <dgm:cxn modelId="{0EFD1E5D-F8E8-4CFB-9ACD-D38816331D69}" type="presParOf" srcId="{8F231329-6D4D-4327-8294-DF5CA73E07A5}" destId="{F9FE50EE-93F3-41A8-8138-E203FBF0D6C5}" srcOrd="0" destOrd="0" presId="urn:microsoft.com/office/officeart/2005/8/layout/orgChart1"/>
    <dgm:cxn modelId="{7A9ED465-E7E6-4DB9-8E1C-7A7856FEA517}" type="presParOf" srcId="{8F231329-6D4D-4327-8294-DF5CA73E07A5}" destId="{DCD081AA-8B9B-4CF3-9D30-212E13FB2E5E}" srcOrd="1" destOrd="0" presId="urn:microsoft.com/office/officeart/2005/8/layout/orgChart1"/>
    <dgm:cxn modelId="{01E52B47-4090-46DE-9761-E7338AE4F598}" type="presParOf" srcId="{DCD081AA-8B9B-4CF3-9D30-212E13FB2E5E}" destId="{6366BCE4-A944-41E8-906B-48E904BAE6BD}" srcOrd="0" destOrd="0" presId="urn:microsoft.com/office/officeart/2005/8/layout/orgChart1"/>
    <dgm:cxn modelId="{4440DED5-9EB3-4E84-89A1-5134A2DBA663}" type="presParOf" srcId="{6366BCE4-A944-41E8-906B-48E904BAE6BD}" destId="{1BBF1AE8-E391-4A9F-A7F4-C1E537AA910D}" srcOrd="0" destOrd="0" presId="urn:microsoft.com/office/officeart/2005/8/layout/orgChart1"/>
    <dgm:cxn modelId="{5675E3FB-400D-41F6-8AF9-5C07D226BB51}" type="presParOf" srcId="{6366BCE4-A944-41E8-906B-48E904BAE6BD}" destId="{8DFACB15-2EEA-4B33-84EA-BE4904832568}" srcOrd="1" destOrd="0" presId="urn:microsoft.com/office/officeart/2005/8/layout/orgChart1"/>
    <dgm:cxn modelId="{CDB9481E-0DEC-4DC7-862E-FCB5D6D2C0A3}" type="presParOf" srcId="{DCD081AA-8B9B-4CF3-9D30-212E13FB2E5E}" destId="{9D009C8A-311B-46F1-9B96-A51809757DC4}" srcOrd="1" destOrd="0" presId="urn:microsoft.com/office/officeart/2005/8/layout/orgChart1"/>
    <dgm:cxn modelId="{1BBBE456-FB08-4059-9D96-EA9466A11F7C}" type="presParOf" srcId="{DCD081AA-8B9B-4CF3-9D30-212E13FB2E5E}" destId="{45BB0A0B-73D2-45DB-BFA8-071E039EC828}" srcOrd="2" destOrd="0" presId="urn:microsoft.com/office/officeart/2005/8/layout/orgChart1"/>
    <dgm:cxn modelId="{A1B54EF6-838E-49B3-8919-335643862BED}" type="presParOf" srcId="{9BF29412-B56E-4D6B-8694-AAB5ECA3DEE0}" destId="{FC7EA1E9-1BA5-4F3E-9408-A790FD9DC5F0}" srcOrd="2" destOrd="0" presId="urn:microsoft.com/office/officeart/2005/8/layout/orgChart1"/>
    <dgm:cxn modelId="{21310B3A-B00B-4877-8603-FF91F07A00AD}" type="presParOf" srcId="{D51A538F-9285-4A4C-A9AE-10260773CC28}" destId="{86B3A37E-B9A6-43E9-B81E-92047A5CF4A4}" srcOrd="2" destOrd="0" presId="urn:microsoft.com/office/officeart/2005/8/layout/orgChart1"/>
    <dgm:cxn modelId="{B9703F35-146D-4A0B-85A8-39C8D2CF1C1C}" type="presParOf" srcId="{D51A538F-9285-4A4C-A9AE-10260773CC28}" destId="{8A0665D0-C528-4D96-A8D5-D62C256A2776}" srcOrd="3" destOrd="0" presId="urn:microsoft.com/office/officeart/2005/8/layout/orgChart1"/>
    <dgm:cxn modelId="{73CBB248-A7E1-4B65-9153-711D14746E1D}" type="presParOf" srcId="{8A0665D0-C528-4D96-A8D5-D62C256A2776}" destId="{03B8B5BB-8CA2-456C-8B96-6774A5882706}" srcOrd="0" destOrd="0" presId="urn:microsoft.com/office/officeart/2005/8/layout/orgChart1"/>
    <dgm:cxn modelId="{AC121576-CCF7-4EA5-A2DA-7ACAB7DBC9DB}" type="presParOf" srcId="{03B8B5BB-8CA2-456C-8B96-6774A5882706}" destId="{D85A9CF0-E6D2-4426-A189-5C2F7E54BD4A}" srcOrd="0" destOrd="0" presId="urn:microsoft.com/office/officeart/2005/8/layout/orgChart1"/>
    <dgm:cxn modelId="{FEFCE392-423B-4B0B-8A62-14B113FCF0A4}" type="presParOf" srcId="{03B8B5BB-8CA2-456C-8B96-6774A5882706}" destId="{043F1A15-9CF1-42CC-B78E-11E8FC76CCBB}" srcOrd="1" destOrd="0" presId="urn:microsoft.com/office/officeart/2005/8/layout/orgChart1"/>
    <dgm:cxn modelId="{3328E150-79BA-4FB9-BE7F-E240A4AC51F9}" type="presParOf" srcId="{8A0665D0-C528-4D96-A8D5-D62C256A2776}" destId="{E688A3DB-A21E-4328-8B36-A96268A2D474}" srcOrd="1" destOrd="0" presId="urn:microsoft.com/office/officeart/2005/8/layout/orgChart1"/>
    <dgm:cxn modelId="{9C2894D1-B48A-49F5-A19C-FCF8AB10800D}" type="presParOf" srcId="{8A0665D0-C528-4D96-A8D5-D62C256A2776}" destId="{EB3132CC-2ACE-4DD2-AAFF-AA014FC7B882}" srcOrd="2" destOrd="0" presId="urn:microsoft.com/office/officeart/2005/8/layout/orgChart1"/>
    <dgm:cxn modelId="{5FD606FA-4A2C-4924-80B1-44DE2DF6EB83}" type="presParOf" srcId="{D51A538F-9285-4A4C-A9AE-10260773CC28}" destId="{EEA4D103-9C88-4E51-97DA-FFE795E6594D}" srcOrd="4" destOrd="0" presId="urn:microsoft.com/office/officeart/2005/8/layout/orgChart1"/>
    <dgm:cxn modelId="{322A5B21-51D8-4BBD-A7FF-F7E0EE7715C3}" type="presParOf" srcId="{D51A538F-9285-4A4C-A9AE-10260773CC28}" destId="{741591BD-F072-44F2-8EAB-4CEB2A4A89DA}" srcOrd="5" destOrd="0" presId="urn:microsoft.com/office/officeart/2005/8/layout/orgChart1"/>
    <dgm:cxn modelId="{0CB24BF4-05D2-4AD3-8938-93B70ED5A2FB}" type="presParOf" srcId="{741591BD-F072-44F2-8EAB-4CEB2A4A89DA}" destId="{8396B7DE-D5D8-4C6F-BAEE-B400D8243516}" srcOrd="0" destOrd="0" presId="urn:microsoft.com/office/officeart/2005/8/layout/orgChart1"/>
    <dgm:cxn modelId="{282D64B5-533E-42B6-AC2D-79E76F3210BD}" type="presParOf" srcId="{8396B7DE-D5D8-4C6F-BAEE-B400D8243516}" destId="{AE3E5C4E-6553-4E31-9A39-71B91283E914}" srcOrd="0" destOrd="0" presId="urn:microsoft.com/office/officeart/2005/8/layout/orgChart1"/>
    <dgm:cxn modelId="{DF93D568-10EB-4CBC-841B-031EEFBB3BC2}" type="presParOf" srcId="{8396B7DE-D5D8-4C6F-BAEE-B400D8243516}" destId="{5BA458B6-822C-4323-B6FE-DE3A85BB1A19}" srcOrd="1" destOrd="0" presId="urn:microsoft.com/office/officeart/2005/8/layout/orgChart1"/>
    <dgm:cxn modelId="{C2FC80AE-11D1-4B57-AB51-029BFAFA0440}" type="presParOf" srcId="{741591BD-F072-44F2-8EAB-4CEB2A4A89DA}" destId="{63D6C33B-16E7-4053-9DC6-F8329DDA8A8D}" srcOrd="1" destOrd="0" presId="urn:microsoft.com/office/officeart/2005/8/layout/orgChart1"/>
    <dgm:cxn modelId="{2EA09FBC-50DC-4DC7-B44F-6CCE9B01B719}" type="presParOf" srcId="{741591BD-F072-44F2-8EAB-4CEB2A4A89DA}" destId="{4EE60A27-98E6-4DC1-8FBE-74BB4E652E4F}" srcOrd="2" destOrd="0" presId="urn:microsoft.com/office/officeart/2005/8/layout/orgChart1"/>
    <dgm:cxn modelId="{71BFA96A-BCB1-426F-AAEB-28EBB6D5D9E6}" type="presParOf" srcId="{6F2059B1-63ED-47F3-87A1-61178C4BBC35}" destId="{944A0D66-B290-42F8-B7A1-FEF66655554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52FE9A-11AC-4A86-B08B-2387336E5DA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</dgm:pt>
    <dgm:pt modelId="{1156D2C5-CB84-49A7-ADF4-6388AEF7ECC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Участники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Афганских событий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живут рядом</a:t>
          </a:r>
        </a:p>
      </dgm:t>
    </dgm:pt>
    <dgm:pt modelId="{F975DE55-B4D4-48C4-9950-ABDEBA3F2304}" type="parTrans" cxnId="{47F2139C-7349-4E9D-AA76-79DA275D8FBD}">
      <dgm:prSet/>
      <dgm:spPr/>
      <dgm:t>
        <a:bodyPr/>
        <a:lstStyle/>
        <a:p>
          <a:endParaRPr lang="ru-RU"/>
        </a:p>
      </dgm:t>
    </dgm:pt>
    <dgm:pt modelId="{C3B5FEFA-12F1-40DD-8DB7-30C90693F953}" type="sibTrans" cxnId="{47F2139C-7349-4E9D-AA76-79DA275D8FBD}">
      <dgm:prSet/>
      <dgm:spPr/>
      <dgm:t>
        <a:bodyPr/>
        <a:lstStyle/>
        <a:p>
          <a:endParaRPr lang="ru-RU"/>
        </a:p>
      </dgm:t>
    </dgm:pt>
    <dgm:pt modelId="{686097F2-8A08-4CED-B87C-32DB9D43DB44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800" b="1" i="0" u="none" strike="noStrike" cap="none" normalizeH="0" baseline="0" dirty="0" smtClean="0">
            <a:ln>
              <a:noFill/>
            </a:ln>
            <a:solidFill>
              <a:srgbClr val="FFFF99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Родственники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Габдуллы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Тукая –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наши земляки</a:t>
          </a:r>
        </a:p>
      </dgm:t>
    </dgm:pt>
    <dgm:pt modelId="{95DCFF87-C577-426C-8998-D215DC196B7E}" type="parTrans" cxnId="{5A2980F0-36E1-4D8C-8959-F9B7008DB3DA}">
      <dgm:prSet/>
      <dgm:spPr/>
      <dgm:t>
        <a:bodyPr/>
        <a:lstStyle/>
        <a:p>
          <a:endParaRPr lang="ru-RU"/>
        </a:p>
      </dgm:t>
    </dgm:pt>
    <dgm:pt modelId="{5288223B-BA41-4B01-9122-78F9322C0866}" type="sibTrans" cxnId="{5A2980F0-36E1-4D8C-8959-F9B7008DB3DA}">
      <dgm:prSet/>
      <dgm:spPr/>
      <dgm:t>
        <a:bodyPr/>
        <a:lstStyle/>
        <a:p>
          <a:endParaRPr lang="ru-RU"/>
        </a:p>
      </dgm:t>
    </dgm:pt>
    <dgm:pt modelId="{1D9A2FF7-FB4A-480F-85FC-37ED1BE14AE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Создание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«Истории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Лаишевского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края»</a:t>
          </a:r>
        </a:p>
      </dgm:t>
    </dgm:pt>
    <dgm:pt modelId="{DBEB9A2D-8C11-4543-A0EC-3BF75F47A18C}" type="parTrans" cxnId="{CFB297B2-0A3D-4B22-98A6-0F80A0B68E6D}">
      <dgm:prSet/>
      <dgm:spPr/>
      <dgm:t>
        <a:bodyPr/>
        <a:lstStyle/>
        <a:p>
          <a:endParaRPr lang="ru-RU"/>
        </a:p>
      </dgm:t>
    </dgm:pt>
    <dgm:pt modelId="{0A2282E7-F410-4A4C-9F45-768E7E767700}" type="sibTrans" cxnId="{CFB297B2-0A3D-4B22-98A6-0F80A0B68E6D}">
      <dgm:prSet/>
      <dgm:spPr/>
      <dgm:t>
        <a:bodyPr/>
        <a:lstStyle/>
        <a:p>
          <a:endParaRPr lang="ru-RU"/>
        </a:p>
      </dgm:t>
    </dgm:pt>
    <dgm:pt modelId="{23C35CA7-E32A-4D83-989D-C80823C93670}" type="pres">
      <dgm:prSet presAssocID="{6952FE9A-11AC-4A86-B08B-2387336E5DA8}" presName="cycle" presStyleCnt="0">
        <dgm:presLayoutVars>
          <dgm:dir/>
          <dgm:resizeHandles val="exact"/>
        </dgm:presLayoutVars>
      </dgm:prSet>
      <dgm:spPr/>
    </dgm:pt>
    <dgm:pt modelId="{C2EE56EE-035B-4514-9EA5-0AE50A4DA122}" type="pres">
      <dgm:prSet presAssocID="{1156D2C5-CB84-49A7-ADF4-6388AEF7ECC2}" presName="dummy" presStyleCnt="0"/>
      <dgm:spPr/>
    </dgm:pt>
    <dgm:pt modelId="{366612BC-67A7-42A8-84F2-0935D9CCB223}" type="pres">
      <dgm:prSet presAssocID="{1156D2C5-CB84-49A7-ADF4-6388AEF7ECC2}" presName="node" presStyleLbl="revTx" presStyleIdx="0" presStyleCnt="3" custScaleX="121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476FC-CE7B-4CA7-9086-AA467A3A6CF4}" type="pres">
      <dgm:prSet presAssocID="{C3B5FEFA-12F1-40DD-8DB7-30C90693F953}" presName="sibTrans" presStyleLbl="node1" presStyleIdx="0" presStyleCnt="3"/>
      <dgm:spPr/>
      <dgm:t>
        <a:bodyPr/>
        <a:lstStyle/>
        <a:p>
          <a:endParaRPr lang="ru-RU"/>
        </a:p>
      </dgm:t>
    </dgm:pt>
    <dgm:pt modelId="{CFF83A01-C5C1-451D-A483-1FD093937083}" type="pres">
      <dgm:prSet presAssocID="{686097F2-8A08-4CED-B87C-32DB9D43DB44}" presName="dummy" presStyleCnt="0"/>
      <dgm:spPr/>
    </dgm:pt>
    <dgm:pt modelId="{AAB34F21-457D-4B5F-8CFE-C87B1E3D96ED}" type="pres">
      <dgm:prSet presAssocID="{686097F2-8A08-4CED-B87C-32DB9D43DB44}" presName="node" presStyleLbl="revTx" presStyleIdx="1" presStyleCnt="3" custScaleX="161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70BAB-328E-4AAB-8686-B52C3C2F669E}" type="pres">
      <dgm:prSet presAssocID="{5288223B-BA41-4B01-9122-78F9322C0866}" presName="sibTrans" presStyleLbl="node1" presStyleIdx="1" presStyleCnt="3"/>
      <dgm:spPr/>
      <dgm:t>
        <a:bodyPr/>
        <a:lstStyle/>
        <a:p>
          <a:endParaRPr lang="ru-RU"/>
        </a:p>
      </dgm:t>
    </dgm:pt>
    <dgm:pt modelId="{E8C83A80-F061-4372-BD91-57CFEE6A2CF3}" type="pres">
      <dgm:prSet presAssocID="{1D9A2FF7-FB4A-480F-85FC-37ED1BE14AE1}" presName="dummy" presStyleCnt="0"/>
      <dgm:spPr/>
    </dgm:pt>
    <dgm:pt modelId="{530C057A-A465-412A-9350-846ED8223D65}" type="pres">
      <dgm:prSet presAssocID="{1D9A2FF7-FB4A-480F-85FC-37ED1BE14AE1}" presName="node" presStyleLbl="revTx" presStyleIdx="2" presStyleCnt="3" custScaleX="1476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0CDCF3-2BD0-4C3C-90D2-9A51E59D0AB1}" type="pres">
      <dgm:prSet presAssocID="{0A2282E7-F410-4A4C-9F45-768E7E767700}" presName="sibTrans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47F2139C-7349-4E9D-AA76-79DA275D8FBD}" srcId="{6952FE9A-11AC-4A86-B08B-2387336E5DA8}" destId="{1156D2C5-CB84-49A7-ADF4-6388AEF7ECC2}" srcOrd="0" destOrd="0" parTransId="{F975DE55-B4D4-48C4-9950-ABDEBA3F2304}" sibTransId="{C3B5FEFA-12F1-40DD-8DB7-30C90693F953}"/>
    <dgm:cxn modelId="{8A00633C-0EA3-452E-B7E1-B2894D0096C6}" type="presOf" srcId="{1156D2C5-CB84-49A7-ADF4-6388AEF7ECC2}" destId="{366612BC-67A7-42A8-84F2-0935D9CCB223}" srcOrd="0" destOrd="0" presId="urn:microsoft.com/office/officeart/2005/8/layout/cycle1"/>
    <dgm:cxn modelId="{6BB2B680-E812-4EEB-9832-7A453007003B}" type="presOf" srcId="{0A2282E7-F410-4A4C-9F45-768E7E767700}" destId="{EF0CDCF3-2BD0-4C3C-90D2-9A51E59D0AB1}" srcOrd="0" destOrd="0" presId="urn:microsoft.com/office/officeart/2005/8/layout/cycle1"/>
    <dgm:cxn modelId="{CFB297B2-0A3D-4B22-98A6-0F80A0B68E6D}" srcId="{6952FE9A-11AC-4A86-B08B-2387336E5DA8}" destId="{1D9A2FF7-FB4A-480F-85FC-37ED1BE14AE1}" srcOrd="2" destOrd="0" parTransId="{DBEB9A2D-8C11-4543-A0EC-3BF75F47A18C}" sibTransId="{0A2282E7-F410-4A4C-9F45-768E7E767700}"/>
    <dgm:cxn modelId="{D98C9DDA-9A4E-4884-B0AE-26A3CC0FFC66}" type="presOf" srcId="{C3B5FEFA-12F1-40DD-8DB7-30C90693F953}" destId="{5BC476FC-CE7B-4CA7-9086-AA467A3A6CF4}" srcOrd="0" destOrd="0" presId="urn:microsoft.com/office/officeart/2005/8/layout/cycle1"/>
    <dgm:cxn modelId="{E9FD8DD2-FDFE-472A-A66B-42F1AC5F8886}" type="presOf" srcId="{686097F2-8A08-4CED-B87C-32DB9D43DB44}" destId="{AAB34F21-457D-4B5F-8CFE-C87B1E3D96ED}" srcOrd="0" destOrd="0" presId="urn:microsoft.com/office/officeart/2005/8/layout/cycle1"/>
    <dgm:cxn modelId="{80F84E81-BD7B-42D4-90E0-433F7FA97430}" type="presOf" srcId="{5288223B-BA41-4B01-9122-78F9322C0866}" destId="{BBE70BAB-328E-4AAB-8686-B52C3C2F669E}" srcOrd="0" destOrd="0" presId="urn:microsoft.com/office/officeart/2005/8/layout/cycle1"/>
    <dgm:cxn modelId="{5A2980F0-36E1-4D8C-8959-F9B7008DB3DA}" srcId="{6952FE9A-11AC-4A86-B08B-2387336E5DA8}" destId="{686097F2-8A08-4CED-B87C-32DB9D43DB44}" srcOrd="1" destOrd="0" parTransId="{95DCFF87-C577-426C-8998-D215DC196B7E}" sibTransId="{5288223B-BA41-4B01-9122-78F9322C0866}"/>
    <dgm:cxn modelId="{B5A83B6D-F153-4AA9-88FD-DE2B1BF97110}" type="presOf" srcId="{6952FE9A-11AC-4A86-B08B-2387336E5DA8}" destId="{23C35CA7-E32A-4D83-989D-C80823C93670}" srcOrd="0" destOrd="0" presId="urn:microsoft.com/office/officeart/2005/8/layout/cycle1"/>
    <dgm:cxn modelId="{71FF8FA0-3F01-491D-BD3D-5A624D7DE593}" type="presOf" srcId="{1D9A2FF7-FB4A-480F-85FC-37ED1BE14AE1}" destId="{530C057A-A465-412A-9350-846ED8223D65}" srcOrd="0" destOrd="0" presId="urn:microsoft.com/office/officeart/2005/8/layout/cycle1"/>
    <dgm:cxn modelId="{36642910-D4B3-414D-B04F-4FA09EEFF44B}" type="presParOf" srcId="{23C35CA7-E32A-4D83-989D-C80823C93670}" destId="{C2EE56EE-035B-4514-9EA5-0AE50A4DA122}" srcOrd="0" destOrd="0" presId="urn:microsoft.com/office/officeart/2005/8/layout/cycle1"/>
    <dgm:cxn modelId="{CBED7FE0-C600-4C98-8974-1C3FF1AA0E6A}" type="presParOf" srcId="{23C35CA7-E32A-4D83-989D-C80823C93670}" destId="{366612BC-67A7-42A8-84F2-0935D9CCB223}" srcOrd="1" destOrd="0" presId="urn:microsoft.com/office/officeart/2005/8/layout/cycle1"/>
    <dgm:cxn modelId="{134003DE-B359-45AE-B0A6-C783CBDDABE3}" type="presParOf" srcId="{23C35CA7-E32A-4D83-989D-C80823C93670}" destId="{5BC476FC-CE7B-4CA7-9086-AA467A3A6CF4}" srcOrd="2" destOrd="0" presId="urn:microsoft.com/office/officeart/2005/8/layout/cycle1"/>
    <dgm:cxn modelId="{C555B6BA-2A16-455D-8043-718CDAA72CA0}" type="presParOf" srcId="{23C35CA7-E32A-4D83-989D-C80823C93670}" destId="{CFF83A01-C5C1-451D-A483-1FD093937083}" srcOrd="3" destOrd="0" presId="urn:microsoft.com/office/officeart/2005/8/layout/cycle1"/>
    <dgm:cxn modelId="{2EDD008D-2CC6-4B00-8048-30EAA128A920}" type="presParOf" srcId="{23C35CA7-E32A-4D83-989D-C80823C93670}" destId="{AAB34F21-457D-4B5F-8CFE-C87B1E3D96ED}" srcOrd="4" destOrd="0" presId="urn:microsoft.com/office/officeart/2005/8/layout/cycle1"/>
    <dgm:cxn modelId="{8156EB41-AEF3-4577-A2C9-1BF91DA62F44}" type="presParOf" srcId="{23C35CA7-E32A-4D83-989D-C80823C93670}" destId="{BBE70BAB-328E-4AAB-8686-B52C3C2F669E}" srcOrd="5" destOrd="0" presId="urn:microsoft.com/office/officeart/2005/8/layout/cycle1"/>
    <dgm:cxn modelId="{BF5A8BE8-6B4F-4C27-A122-3F8BA98D7412}" type="presParOf" srcId="{23C35CA7-E32A-4D83-989D-C80823C93670}" destId="{E8C83A80-F061-4372-BD91-57CFEE6A2CF3}" srcOrd="6" destOrd="0" presId="urn:microsoft.com/office/officeart/2005/8/layout/cycle1"/>
    <dgm:cxn modelId="{D04AE37B-5CFB-4E6F-99C4-357995030CA4}" type="presParOf" srcId="{23C35CA7-E32A-4D83-989D-C80823C93670}" destId="{530C057A-A465-412A-9350-846ED8223D65}" srcOrd="7" destOrd="0" presId="urn:microsoft.com/office/officeart/2005/8/layout/cycle1"/>
    <dgm:cxn modelId="{09B5F33A-24F7-4334-B167-8633D40BF931}" type="presParOf" srcId="{23C35CA7-E32A-4D83-989D-C80823C93670}" destId="{EF0CDCF3-2BD0-4C3C-90D2-9A51E59D0AB1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A4D103-9C88-4E51-97DA-FFE795E6594D}">
      <dsp:nvSpPr>
        <dsp:cNvPr id="0" name=""/>
        <dsp:cNvSpPr/>
      </dsp:nvSpPr>
      <dsp:spPr>
        <a:xfrm>
          <a:off x="4879123" y="1416405"/>
          <a:ext cx="2691269" cy="467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539"/>
              </a:lnTo>
              <a:lnTo>
                <a:pt x="2691269" y="233539"/>
              </a:lnTo>
              <a:lnTo>
                <a:pt x="2691269" y="467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3A37E-B9A6-43E9-B81E-92047A5CF4A4}">
      <dsp:nvSpPr>
        <dsp:cNvPr id="0" name=""/>
        <dsp:cNvSpPr/>
      </dsp:nvSpPr>
      <dsp:spPr>
        <a:xfrm>
          <a:off x="4833403" y="1416405"/>
          <a:ext cx="91440" cy="4670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7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FE50EE-93F3-41A8-8138-E203FBF0D6C5}">
      <dsp:nvSpPr>
        <dsp:cNvPr id="0" name=""/>
        <dsp:cNvSpPr/>
      </dsp:nvSpPr>
      <dsp:spPr>
        <a:xfrm>
          <a:off x="2142134" y="2995579"/>
          <a:ext cx="91440" cy="4670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70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6DF6D-2FB8-4AA1-9A63-5CA80970C5F2}">
      <dsp:nvSpPr>
        <dsp:cNvPr id="0" name=""/>
        <dsp:cNvSpPr/>
      </dsp:nvSpPr>
      <dsp:spPr>
        <a:xfrm>
          <a:off x="2187854" y="1416405"/>
          <a:ext cx="2691269" cy="467079"/>
        </a:xfrm>
        <a:custGeom>
          <a:avLst/>
          <a:gdLst/>
          <a:ahLst/>
          <a:cxnLst/>
          <a:rect l="0" t="0" r="0" b="0"/>
          <a:pathLst>
            <a:path>
              <a:moveTo>
                <a:pt x="2691269" y="0"/>
              </a:moveTo>
              <a:lnTo>
                <a:pt x="2691269" y="233539"/>
              </a:lnTo>
              <a:lnTo>
                <a:pt x="0" y="233539"/>
              </a:lnTo>
              <a:lnTo>
                <a:pt x="0" y="467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60D4C-6CF5-40BF-B37B-7579EA2A945C}">
      <dsp:nvSpPr>
        <dsp:cNvPr id="0" name=""/>
        <dsp:cNvSpPr/>
      </dsp:nvSpPr>
      <dsp:spPr>
        <a:xfrm>
          <a:off x="3200405" y="304310"/>
          <a:ext cx="3357436" cy="11120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Совет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научных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руководителей</a:t>
          </a:r>
        </a:p>
      </dsp:txBody>
      <dsp:txXfrm>
        <a:off x="3200405" y="304310"/>
        <a:ext cx="3357436" cy="1112094"/>
      </dsp:txXfrm>
    </dsp:sp>
    <dsp:sp modelId="{E822E3F5-93C5-4954-A12A-3CF2356514FF}">
      <dsp:nvSpPr>
        <dsp:cNvPr id="0" name=""/>
        <dsp:cNvSpPr/>
      </dsp:nvSpPr>
      <dsp:spPr>
        <a:xfrm>
          <a:off x="1075759" y="1883485"/>
          <a:ext cx="2224189" cy="11120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Предметные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секции</a:t>
          </a:r>
        </a:p>
      </dsp:txBody>
      <dsp:txXfrm>
        <a:off x="1075759" y="1883485"/>
        <a:ext cx="2224189" cy="1112094"/>
      </dsp:txXfrm>
    </dsp:sp>
    <dsp:sp modelId="{1BBF1AE8-E391-4A9F-A7F4-C1E537AA910D}">
      <dsp:nvSpPr>
        <dsp:cNvPr id="0" name=""/>
        <dsp:cNvSpPr/>
      </dsp:nvSpPr>
      <dsp:spPr>
        <a:xfrm>
          <a:off x="4311" y="3462659"/>
          <a:ext cx="4367085" cy="14908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истории (при школьном музее);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физики, математики, вычислительной техники;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биологии и химии;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литературы и языкознания.</a:t>
          </a:r>
        </a:p>
      </dsp:txBody>
      <dsp:txXfrm>
        <a:off x="4311" y="3462659"/>
        <a:ext cx="4367085" cy="1490829"/>
      </dsp:txXfrm>
    </dsp:sp>
    <dsp:sp modelId="{D85A9CF0-E6D2-4426-A189-5C2F7E54BD4A}">
      <dsp:nvSpPr>
        <dsp:cNvPr id="0" name=""/>
        <dsp:cNvSpPr/>
      </dsp:nvSpPr>
      <dsp:spPr>
        <a:xfrm>
          <a:off x="3767029" y="1883485"/>
          <a:ext cx="2224189" cy="11120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Индивидуальная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 исследовательская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деятельность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учащихся</a:t>
          </a:r>
        </a:p>
      </dsp:txBody>
      <dsp:txXfrm>
        <a:off x="3767029" y="1883485"/>
        <a:ext cx="2224189" cy="1112094"/>
      </dsp:txXfrm>
    </dsp:sp>
    <dsp:sp modelId="{AE3E5C4E-6553-4E31-9A39-71B91283E914}">
      <dsp:nvSpPr>
        <dsp:cNvPr id="0" name=""/>
        <dsp:cNvSpPr/>
      </dsp:nvSpPr>
      <dsp:spPr>
        <a:xfrm>
          <a:off x="6458298" y="1883485"/>
          <a:ext cx="2224189" cy="11120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Научно-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практическая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конференция</a:t>
          </a:r>
        </a:p>
      </dsp:txBody>
      <dsp:txXfrm>
        <a:off x="6458298" y="1883485"/>
        <a:ext cx="2224189" cy="1112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612BC-67A7-42A8-84F2-0935D9CCB223}">
      <dsp:nvSpPr>
        <dsp:cNvPr id="0" name=""/>
        <dsp:cNvSpPr/>
      </dsp:nvSpPr>
      <dsp:spPr>
        <a:xfrm>
          <a:off x="3022762" y="465759"/>
          <a:ext cx="2251023" cy="1845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Участники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Афганских событий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живут рядом</a:t>
          </a:r>
        </a:p>
      </dsp:txBody>
      <dsp:txXfrm>
        <a:off x="3022762" y="465759"/>
        <a:ext cx="2251023" cy="1845282"/>
      </dsp:txXfrm>
    </dsp:sp>
    <dsp:sp modelId="{5BC476FC-CE7B-4CA7-9086-AA467A3A6CF4}">
      <dsp:nvSpPr>
        <dsp:cNvPr id="0" name=""/>
        <dsp:cNvSpPr/>
      </dsp:nvSpPr>
      <dsp:spPr>
        <a:xfrm>
          <a:off x="411805" y="101852"/>
          <a:ext cx="4366563" cy="4366563"/>
        </a:xfrm>
        <a:prstGeom prst="circularArrow">
          <a:avLst>
            <a:gd name="adj1" fmla="val 8241"/>
            <a:gd name="adj2" fmla="val 575445"/>
            <a:gd name="adj3" fmla="val 1438267"/>
            <a:gd name="adj4" fmla="val 49663"/>
            <a:gd name="adj5" fmla="val 961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34F21-457D-4B5F-8CFE-C87B1E3D96ED}">
      <dsp:nvSpPr>
        <dsp:cNvPr id="0" name=""/>
        <dsp:cNvSpPr/>
      </dsp:nvSpPr>
      <dsp:spPr>
        <a:xfrm>
          <a:off x="1100611" y="3155958"/>
          <a:ext cx="2988952" cy="1845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800" b="1" i="0" u="none" strike="noStrike" kern="1200" cap="none" normalizeH="0" baseline="0" dirty="0" smtClean="0">
            <a:ln>
              <a:noFill/>
            </a:ln>
            <a:solidFill>
              <a:srgbClr val="FFFF99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Родственники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Габдуллы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Тукая –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наши земляки</a:t>
          </a:r>
        </a:p>
      </dsp:txBody>
      <dsp:txXfrm>
        <a:off x="1100611" y="3155958"/>
        <a:ext cx="2988952" cy="1845282"/>
      </dsp:txXfrm>
    </dsp:sp>
    <dsp:sp modelId="{BBE70BAB-328E-4AAB-8686-B52C3C2F669E}">
      <dsp:nvSpPr>
        <dsp:cNvPr id="0" name=""/>
        <dsp:cNvSpPr/>
      </dsp:nvSpPr>
      <dsp:spPr>
        <a:xfrm>
          <a:off x="411805" y="101852"/>
          <a:ext cx="4366563" cy="4366563"/>
        </a:xfrm>
        <a:prstGeom prst="circularArrow">
          <a:avLst>
            <a:gd name="adj1" fmla="val 8241"/>
            <a:gd name="adj2" fmla="val 575445"/>
            <a:gd name="adj3" fmla="val 10174891"/>
            <a:gd name="adj4" fmla="val 8786288"/>
            <a:gd name="adj5" fmla="val 961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C057A-A465-412A-9350-846ED8223D65}">
      <dsp:nvSpPr>
        <dsp:cNvPr id="0" name=""/>
        <dsp:cNvSpPr/>
      </dsp:nvSpPr>
      <dsp:spPr>
        <a:xfrm>
          <a:off x="-320785" y="465759"/>
          <a:ext cx="2725371" cy="1845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Создание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«Истории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Лаишевского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края»</a:t>
          </a:r>
        </a:p>
      </dsp:txBody>
      <dsp:txXfrm>
        <a:off x="-320785" y="465759"/>
        <a:ext cx="2725371" cy="1845282"/>
      </dsp:txXfrm>
    </dsp:sp>
    <dsp:sp modelId="{EF0CDCF3-2BD0-4C3C-90D2-9A51E59D0AB1}">
      <dsp:nvSpPr>
        <dsp:cNvPr id="0" name=""/>
        <dsp:cNvSpPr/>
      </dsp:nvSpPr>
      <dsp:spPr>
        <a:xfrm>
          <a:off x="411805" y="101852"/>
          <a:ext cx="4366563" cy="4366563"/>
        </a:xfrm>
        <a:prstGeom prst="circularArrow">
          <a:avLst>
            <a:gd name="adj1" fmla="val 8241"/>
            <a:gd name="adj2" fmla="val 575445"/>
            <a:gd name="adj3" fmla="val 16452305"/>
            <a:gd name="adj4" fmla="val 15834154"/>
            <a:gd name="adj5" fmla="val 961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78040-E06E-40B9-810B-66C63292942D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82D79-DA11-4D51-B6A3-95732930C3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27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82D79-DA11-4D51-B6A3-95732930C34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E297AC-2607-4692-8EC9-3BEB6FB33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AC501-A980-49D3-92DB-3E8B5E00C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F7A7E-82E8-430F-BFD7-7246E56689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77B3A-C1EC-4B68-8DB6-8721F6280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77013-6C29-45A0-AE17-152E8D50D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FF5A5-30A1-42AD-9D59-419235719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83F6B-5868-49A5-AA8B-70BF1B6B7E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AC8DF-38D8-4F11-A3CF-89790E526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E421E08-CB69-428A-918C-17A933795E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6B2BC-78A8-442A-B377-133C975348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7AFBF45-7DA6-447F-BDE7-4D849D3B67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CBD2C-0FD1-449B-8258-2913330624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02144-2E60-4164-B049-D53B08322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65A88-1C34-4C52-8422-CD4E22445A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50FA73-6F52-49A0-A20C-75A2BA6B1D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66191-C387-4C52-9988-3F2FB4135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9EB029-A621-42CA-A6D2-6BAFE060B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5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smtClean="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9EEBF53E-EDD3-4D9F-A895-FA7D19520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2" r:id="rId1"/>
    <p:sldLayoutId id="2147484115" r:id="rId2"/>
    <p:sldLayoutId id="2147484123" r:id="rId3"/>
    <p:sldLayoutId id="2147484116" r:id="rId4"/>
    <p:sldLayoutId id="2147484117" r:id="rId5"/>
    <p:sldLayoutId id="2147484118" r:id="rId6"/>
    <p:sldLayoutId id="2147484124" r:id="rId7"/>
    <p:sldLayoutId id="2147484119" r:id="rId8"/>
    <p:sldLayoutId id="2147484125" r:id="rId9"/>
    <p:sldLayoutId id="2147484120" r:id="rId10"/>
    <p:sldLayoutId id="2147484121" r:id="rId11"/>
    <p:sldLayoutId id="2147484126" r:id="rId12"/>
    <p:sldLayoutId id="2147484127" r:id="rId13"/>
    <p:sldLayoutId id="2147484128" r:id="rId14"/>
    <p:sldLayoutId id="2147484129" r:id="rId15"/>
    <p:sldLayoutId id="2147484130" r:id="rId16"/>
    <p:sldLayoutId id="2147484131" r:id="rId17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4885E9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01C4FF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01C4FF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09FFF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2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сотр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581400"/>
            <a:ext cx="19050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4999" name="WordArt 7"/>
          <p:cNvSpPr>
            <a:spLocks noChangeArrowheads="1" noChangeShapeType="1" noTextEdit="1"/>
          </p:cNvSpPr>
          <p:nvPr/>
        </p:nvSpPr>
        <p:spPr bwMode="auto">
          <a:xfrm>
            <a:off x="381000" y="3733800"/>
            <a:ext cx="7315200" cy="2743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Школьное</a:t>
            </a:r>
          </a:p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творческое объединение</a:t>
            </a:r>
          </a:p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учащихся и учителей.</a:t>
            </a:r>
          </a:p>
        </p:txBody>
      </p:sp>
      <p:sp>
        <p:nvSpPr>
          <p:cNvPr id="8500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 Black" pitchFamily="34" charset="0"/>
              </a:rPr>
              <a:t>МОУ </a:t>
            </a:r>
            <a:r>
              <a:rPr lang="ru-RU" sz="36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 Black" pitchFamily="34" charset="0"/>
              </a:rPr>
              <a:t>Габишевская</a:t>
            </a: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 Black" pitchFamily="34" charset="0"/>
              </a:rPr>
              <a:t> средняя общеобразовательная школа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 rot="348718">
            <a:off x="1768475" y="2147888"/>
            <a:ext cx="6402388" cy="2151062"/>
          </a:xfrm>
        </p:spPr>
        <p:txBody>
          <a:bodyPr>
            <a:noAutofit/>
            <a:scene3d>
              <a:camera prst="isometricOffAxis1Right"/>
              <a:lightRig rig="threePt" dir="t"/>
            </a:scene3d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9600" b="1" dirty="0" smtClean="0">
                <a:ln w="28575">
                  <a:solidFill>
                    <a:srgbClr val="C00000"/>
                  </a:solidFill>
                </a:ln>
                <a:solidFill>
                  <a:srgbClr val="FF5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«ШТОУ</a:t>
            </a:r>
            <a:r>
              <a:rPr lang="ru-RU" sz="9600" b="1" baseline="30000" dirty="0" smtClean="0">
                <a:ln w="28575">
                  <a:solidFill>
                    <a:srgbClr val="C00000"/>
                  </a:solidFill>
                </a:ln>
                <a:solidFill>
                  <a:srgbClr val="FF5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2»</a:t>
            </a:r>
            <a:endParaRPr lang="ru-RU" sz="9600" dirty="0" smtClean="0">
              <a:ln w="28575">
                <a:solidFill>
                  <a:srgbClr val="C00000"/>
                </a:solidFill>
              </a:ln>
              <a:solidFill>
                <a:srgbClr val="FF505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sz="66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2294" name="Рисунок 8" descr="наша новая школ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029200"/>
            <a:ext cx="16144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НАШИ  УСПЕХИ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7527" name="Picture 7" descr="P102047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990600"/>
            <a:ext cx="2895600" cy="2209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9644" name="Picture 12" descr="IMG_086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495800" y="990600"/>
            <a:ext cx="2819400" cy="2209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0967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3200400"/>
            <a:ext cx="5410200" cy="3276600"/>
          </a:xfrm>
          <a:noFill/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Шайхутдинов З.К.;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Кочкина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И.В.</a:t>
            </a: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внесены в энциклопедию </a:t>
            </a:r>
          </a:p>
          <a:p>
            <a:pPr algn="ctr">
              <a:buFontTx/>
              <a:buNone/>
            </a:pPr>
            <a:r>
              <a:rPr lang="ru-RU" sz="2400" b="1" dirty="0" smtClean="0">
                <a:solidFill>
                  <a:srgbClr val="0070C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«Одаренные дети – будущее России»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(раздел «Доска Почета 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лучших учителей России)</a:t>
            </a:r>
            <a:endParaRPr lang="ru-RU" sz="2400" b="1" dirty="0" smtClean="0">
              <a:solidFill>
                <a:srgbClr val="0070C0"/>
              </a:solidFill>
              <a:effectLst>
                <a:reflection blurRad="6350" stA="50000" endA="300" endPos="50000" dist="2999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ru-RU" sz="20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Москва 2009</a:t>
            </a:r>
          </a:p>
        </p:txBody>
      </p:sp>
      <p:sp>
        <p:nvSpPr>
          <p:cNvPr id="82948" name="WordArt 4"/>
          <p:cNvSpPr>
            <a:spLocks noChangeArrowheads="1" noChangeShapeType="1" noTextEdit="1"/>
          </p:cNvSpPr>
          <p:nvPr/>
        </p:nvSpPr>
        <p:spPr bwMode="auto">
          <a:xfrm>
            <a:off x="457200" y="292100"/>
            <a:ext cx="8229600" cy="1079500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>
              <a:defRPr/>
            </a:pPr>
            <a:endParaRPr lang="ru-RU" sz="3600" b="1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0971" name="Picture 11" descr="100_0325"/>
          <p:cNvPicPr>
            <a:picLocks noChangeAspect="1" noChangeArrowheads="1"/>
          </p:cNvPicPr>
          <p:nvPr/>
        </p:nvPicPr>
        <p:blipFill>
          <a:blip r:embed="rId4" cstate="print"/>
          <a:srcRect l="2983" t="2718" b="13023"/>
          <a:stretch>
            <a:fillRect/>
          </a:stretch>
        </p:blipFill>
        <p:spPr bwMode="auto">
          <a:xfrm rot="425855">
            <a:off x="5725637" y="3525580"/>
            <a:ext cx="2971800" cy="2823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9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9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9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9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096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 rot="235241">
            <a:off x="3286714" y="113760"/>
            <a:ext cx="5353898" cy="69461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УСПЕХИ НАШИХ ПЕДАГОГОВ</a:t>
            </a:r>
            <a:endParaRPr lang="ru-RU" dirty="0"/>
          </a:p>
        </p:txBody>
      </p:sp>
      <p:pic>
        <p:nvPicPr>
          <p:cNvPr id="86026" name="Picture 10" descr="100_027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33400" y="2895600"/>
            <a:ext cx="1219200" cy="1524000"/>
          </a:xfrm>
        </p:spPr>
      </p:pic>
      <p:sp>
        <p:nvSpPr>
          <p:cNvPr id="86023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3429000" y="838200"/>
            <a:ext cx="52578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Зональная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научно – практическая  конференция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«Совершенствование воспитательной работы в ОУ в рамках реализации национально – образовательной инициативы «Наша новая школа» -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2010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Вырупаева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Ю.А. 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  2 место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гуманитарная научная конференции «Глобализация – реальность современного мира» 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2010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Ахметова Ф.Р.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-    1 место </a:t>
            </a:r>
          </a:p>
          <a:p>
            <a:pPr>
              <a:lnSpc>
                <a:spcPct val="80000"/>
              </a:lnSpc>
              <a:defRPr/>
            </a:pPr>
            <a:r>
              <a:rPr lang="ru-RU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Миннуллина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Л.Р.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-    2 место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Республиканский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конкурс научно-исследовательских работ,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посвященных Году Учителя, в номинации «За внедрение инновационных технологий в образовательное пространство учебных заведений»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2010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Юсупова Г.   –     1 место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Всероссийская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научно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практичская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конференция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«Инновационное развитие  агропромышленного комплекса»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Шайхутдинов З.К. - выступление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600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24" name="WordArt 8"/>
          <p:cNvSpPr>
            <a:spLocks noChangeArrowheads="1" noChangeShapeType="1" noTextEdit="1"/>
          </p:cNvSpPr>
          <p:nvPr/>
        </p:nvSpPr>
        <p:spPr bwMode="auto">
          <a:xfrm>
            <a:off x="914400" y="304800"/>
            <a:ext cx="7315200" cy="774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2297" name="Picture 9" descr="в 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752600"/>
            <a:ext cx="1219200" cy="1828800"/>
          </a:xfrm>
          <a:prstGeom prst="rect">
            <a:avLst/>
          </a:prstGeom>
          <a:noFill/>
        </p:spPr>
      </p:pic>
      <p:pic>
        <p:nvPicPr>
          <p:cNvPr id="12298" name="Picture 10" descr="Изображение 004"/>
          <p:cNvPicPr>
            <a:picLocks noChangeAspect="1" noChangeArrowheads="1"/>
          </p:cNvPicPr>
          <p:nvPr/>
        </p:nvPicPr>
        <p:blipFill>
          <a:blip r:embed="rId4" cstate="print"/>
          <a:srcRect l="29858" t="17235" r="31610" b="3941"/>
          <a:stretch>
            <a:fillRect/>
          </a:stretch>
        </p:blipFill>
        <p:spPr bwMode="auto">
          <a:xfrm>
            <a:off x="533400" y="533400"/>
            <a:ext cx="1752600" cy="2362200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 flipH="1">
            <a:off x="381000" y="1600200"/>
            <a:ext cx="76200" cy="21717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Содержимое 9" descr="100_028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676400" y="3886200"/>
            <a:ext cx="1905000" cy="1360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7" descr="P1020476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99848" y="5105400"/>
            <a:ext cx="1996966" cy="1524000"/>
          </a:xfrm>
          <a:prstGeom prst="roundRect">
            <a:avLst>
              <a:gd name="adj" fmla="val 16667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86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60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860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60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860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860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60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860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860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860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60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Содержимое 9" descr="100_028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562600" y="1219200"/>
            <a:ext cx="1905000" cy="13607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105400" y="228600"/>
            <a:ext cx="3581400" cy="914400"/>
          </a:xfrm>
        </p:spPr>
        <p:txBody>
          <a:bodyPr/>
          <a:lstStyle/>
          <a:p>
            <a:pPr algn="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НАШИ  УСПЕХИ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381000"/>
            <a:ext cx="5410200" cy="6096000"/>
          </a:xfrm>
          <a:noFill/>
          <a:ln>
            <a:noFill/>
          </a:ln>
        </p:spPr>
        <p:txBody>
          <a:bodyPr/>
          <a:lstStyle/>
          <a:p>
            <a:pPr>
              <a:buNone/>
            </a:pPr>
            <a:endParaRPr lang="ru-RU" sz="2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Зональный конкурс научно–исследовательских  работ учащихся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«Без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тарихта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эзлебез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-2010</a:t>
            </a:r>
          </a:p>
          <a:p>
            <a:r>
              <a:rPr lang="ru-RU" sz="2000" b="1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Хузиахметова</a:t>
            </a:r>
            <a:r>
              <a:rPr lang="ru-RU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Нафиса</a:t>
            </a:r>
            <a:r>
              <a:rPr lang="ru-RU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– 3 место</a:t>
            </a:r>
          </a:p>
          <a:p>
            <a:pPr>
              <a:buFontTx/>
              <a:buNone/>
            </a:pPr>
            <a:r>
              <a:rPr lang="ru-RU" sz="2000" i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Учитель: Юсупова Г.Р.</a:t>
            </a:r>
          </a:p>
          <a:p>
            <a:pPr>
              <a:buFontTx/>
              <a:buNone/>
            </a:pPr>
            <a:endParaRPr lang="ru-RU" sz="2000" i="1" dirty="0" smtClean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Шамгунов</a:t>
            </a:r>
            <a:r>
              <a:rPr lang="ru-RU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Рафак</a:t>
            </a:r>
            <a:r>
              <a:rPr lang="ru-RU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– 3 место  </a:t>
            </a:r>
          </a:p>
          <a:p>
            <a:pPr>
              <a:buFontTx/>
              <a:buNone/>
            </a:pPr>
            <a:r>
              <a:rPr lang="ru-RU" sz="2000" i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  Учитель: Ахметова Ф.Р.</a:t>
            </a:r>
          </a:p>
          <a:p>
            <a:pPr>
              <a:buFontTx/>
              <a:buNone/>
            </a:pPr>
            <a:endParaRPr lang="ru-RU" sz="2000" i="1" dirty="0" smtClean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z="2000" i="1" dirty="0" smtClean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Международная научно – практическая Интернет-конференция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«Альянс наук: ученый – ученому»-2011</a:t>
            </a:r>
          </a:p>
          <a:p>
            <a:pPr>
              <a:buNone/>
            </a:pPr>
            <a:r>
              <a:rPr lang="ru-RU" sz="2000" b="1" i="1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Сафарова Р.</a:t>
            </a:r>
          </a:p>
          <a:p>
            <a:pPr>
              <a:buNone/>
            </a:pP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 Шайхутдинов З.К.</a:t>
            </a:r>
          </a:p>
          <a:p>
            <a:pPr>
              <a:buFontTx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z="1600" dirty="0" smtClean="0"/>
          </a:p>
          <a:p>
            <a:endParaRPr lang="ru-RU" sz="1600" i="1" dirty="0" smtClean="0">
              <a:solidFill>
                <a:schemeClr val="bg2"/>
              </a:solidFill>
            </a:endParaRPr>
          </a:p>
        </p:txBody>
      </p:sp>
      <p:pic>
        <p:nvPicPr>
          <p:cNvPr id="17412" name="Содержимое 8" descr="100_0277.jpg"/>
          <p:cNvPicPr>
            <a:picLocks noGrp="1" noChangeAspect="1"/>
          </p:cNvPicPr>
          <p:nvPr>
            <p:ph sz="quarter" idx="3"/>
          </p:nvPr>
        </p:nvPicPr>
        <p:blipFill>
          <a:blip r:embed="rId3" cstate="print"/>
          <a:stretch>
            <a:fillRect/>
          </a:stretch>
        </p:blipFill>
        <p:spPr>
          <a:xfrm>
            <a:off x="6324600" y="2895600"/>
            <a:ext cx="1676400" cy="1828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4035" name="WordArt 3"/>
          <p:cNvSpPr>
            <a:spLocks noChangeArrowheads="1" noChangeShapeType="1" noTextEdit="1"/>
          </p:cNvSpPr>
          <p:nvPr/>
        </p:nvSpPr>
        <p:spPr bwMode="auto">
          <a:xfrm>
            <a:off x="228600" y="-228600"/>
            <a:ext cx="4038600" cy="1905000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>
              <a:defRPr/>
            </a:pPr>
            <a:endParaRPr lang="ru-RU" sz="3600" kern="10" dirty="0">
              <a:ln w="9525" cmpd="sng">
                <a:solidFill>
                  <a:srgbClr val="CC99FF"/>
                </a:solidFill>
                <a:prstDash val="solid"/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44038" name="Picture 6" descr="Picture2010920205818"/>
          <p:cNvPicPr>
            <a:picLocks noChangeAspect="1" noChangeArrowheads="1"/>
          </p:cNvPicPr>
          <p:nvPr/>
        </p:nvPicPr>
        <p:blipFill>
          <a:blip r:embed="rId4" cstate="print"/>
          <a:srcRect l="20589" t="7692" r="11765"/>
          <a:stretch>
            <a:fillRect/>
          </a:stretch>
        </p:blipFill>
        <p:spPr bwMode="auto">
          <a:xfrm>
            <a:off x="4267200" y="2514600"/>
            <a:ext cx="1676400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40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440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440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440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4403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403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2001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07523" name="Picture 3" descr="100_028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 rot="377091">
            <a:off x="6849785" y="1243408"/>
            <a:ext cx="1985030" cy="2743200"/>
          </a:xfrm>
        </p:spPr>
      </p:pic>
      <p:sp>
        <p:nvSpPr>
          <p:cNvPr id="107524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304800" y="3048001"/>
            <a:ext cx="8458200" cy="3657599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2008 год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 участницы 67-ой  научной   конференции  КГАУ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2009 год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 участницы 68-ой  научной   конференции  КГАУ</a:t>
            </a:r>
          </a:p>
          <a:p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Крот   Надежда         –     </a:t>
            </a:r>
            <a:r>
              <a:rPr lang="ru-RU" sz="18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 место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Макарова    </a:t>
            </a:r>
            <a:r>
              <a:rPr lang="ru-RU" sz="18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Карина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–     </a:t>
            </a:r>
            <a:r>
              <a:rPr lang="ru-RU" sz="18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 место.</a:t>
            </a:r>
          </a:p>
          <a:p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Белова   Юлия             -     участие.</a:t>
            </a:r>
          </a:p>
          <a:p>
            <a:pPr>
              <a:buFontTx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2010 год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участницы 69-ой  студенческой (региональной)  научной конференции КГАУ   «Студенческая наука – аграрному производству»</a:t>
            </a:r>
          </a:p>
          <a:p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Крот   Надежда  </a:t>
            </a:r>
            <a:r>
              <a:rPr lang="ru-RU" sz="18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–      2 место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Макарова   </a:t>
            </a:r>
            <a:r>
              <a:rPr lang="ru-RU" sz="18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Карина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–  </a:t>
            </a:r>
            <a:r>
              <a:rPr lang="ru-RU" sz="18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 место 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(кафедрального уровня).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  <a:r>
              <a:rPr lang="ru-RU" sz="2000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Arial Black" pitchFamily="34" charset="0"/>
              </a:rPr>
              <a:t>Шайхутдинов Зуфар Каримуллович.</a:t>
            </a:r>
          </a:p>
        </p:txBody>
      </p:sp>
      <p:pic>
        <p:nvPicPr>
          <p:cNvPr id="107525" name="Picture 5" descr="100_02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4861">
            <a:off x="4389673" y="316070"/>
            <a:ext cx="1981200" cy="268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6" name="Picture 6" descr="100_028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50639">
            <a:off x="1457093" y="183070"/>
            <a:ext cx="2209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075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1075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</a:p>
        </p:txBody>
      </p:sp>
      <p:pic>
        <p:nvPicPr>
          <p:cNvPr id="108549" name="Picture 5" descr="P102047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4429132"/>
            <a:ext cx="2643206" cy="2019395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0" name="Rectangle 7"/>
          <p:cNvSpPr>
            <a:spLocks noGrp="1" noChangeArrowheads="1"/>
          </p:cNvSpPr>
          <p:nvPr>
            <p:ph sz="quarter" idx="2"/>
          </p:nvPr>
        </p:nvSpPr>
        <p:spPr>
          <a:xfrm>
            <a:off x="457200" y="4038600"/>
            <a:ext cx="3257550" cy="1981200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 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3810000" y="357188"/>
            <a:ext cx="4876800" cy="6348412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Белова Юлия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Победитель</a:t>
            </a:r>
          </a:p>
          <a:p>
            <a:pPr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республиканского конкурса</a:t>
            </a:r>
          </a:p>
          <a:p>
            <a:pPr>
              <a:buFontTx/>
              <a:buNone/>
            </a:pPr>
            <a:r>
              <a:rPr lang="ru-RU" sz="2000" b="1" dirty="0" smtClean="0">
                <a:solidFill>
                  <a:srgbClr val="FF99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«100 талантливых детей села»  </a:t>
            </a:r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-  2009 </a:t>
            </a:r>
          </a:p>
          <a:p>
            <a:pPr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ОАО «АИКБ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Татфондбанк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>
              <a:buFontTx/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Белова Юлия;  Крот Надежда</a:t>
            </a:r>
          </a:p>
          <a:p>
            <a:pPr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Победители</a:t>
            </a:r>
            <a:r>
              <a:rPr lang="ru-RU" sz="2000" dirty="0" smtClean="0">
                <a:solidFill>
                  <a:srgbClr val="FF66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республиканского конкурса</a:t>
            </a:r>
          </a:p>
          <a:p>
            <a:pPr>
              <a:buFontTx/>
              <a:buNone/>
            </a:pPr>
            <a:r>
              <a:rPr lang="ru-RU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«100 талантливых детей села»  </a:t>
            </a:r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-  2010 </a:t>
            </a:r>
          </a:p>
          <a:p>
            <a:pPr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ОАО «АИКБ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Татфондбанк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>
              <a:buFontTx/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при содействии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FF"/>
              </a:buClr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Министерства сельского хозяйства и продовольствия РТ</a:t>
            </a:r>
          </a:p>
          <a:p>
            <a:pPr>
              <a:buClr>
                <a:srgbClr val="0000FF"/>
              </a:buClr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Министерства </a:t>
            </a:r>
          </a:p>
          <a:p>
            <a:pPr>
              <a:buClr>
                <a:srgbClr val="0000FF"/>
              </a:buCl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образования  и науки РТ</a:t>
            </a:r>
          </a:p>
        </p:txBody>
      </p:sp>
      <p:pic>
        <p:nvPicPr>
          <p:cNvPr id="19462" name="Picture 6" descr="anmated_doll_0003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5105400"/>
            <a:ext cx="1905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3" name="Picture 9" descr="Изображение 0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" y="428625"/>
            <a:ext cx="1643063" cy="2189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 descr="100_028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214563" y="1928813"/>
            <a:ext cx="1428750" cy="2103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8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08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08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108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108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085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1085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1085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85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85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85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85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085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458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</a:rPr>
              <a:t>Наше школьное </a:t>
            </a:r>
            <a:r>
              <a:rPr lang="ru-RU" sz="4000" b="1" dirty="0" smtClean="0">
                <a:solidFill>
                  <a:srgbClr val="FFFF00"/>
                </a:solidFill>
              </a:rPr>
              <a:t>творческое объединение </a:t>
            </a:r>
            <a:r>
              <a:rPr lang="ru-RU" sz="4000" b="1" dirty="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183880" cy="495300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i="1" dirty="0"/>
              <a:t>         </a:t>
            </a:r>
            <a:r>
              <a:rPr lang="ru-RU" sz="2800" dirty="0"/>
              <a:t>Это общественная организация, объединяющая </a:t>
            </a:r>
          </a:p>
          <a:p>
            <a:pPr algn="ctr">
              <a:buFontTx/>
              <a:buNone/>
            </a:pPr>
            <a:r>
              <a:rPr lang="ru-RU" sz="3200" dirty="0">
                <a:solidFill>
                  <a:srgbClr val="FF0000"/>
                </a:solidFill>
              </a:rPr>
              <a:t>пытливых и неравнодушных </a:t>
            </a:r>
          </a:p>
          <a:p>
            <a:pPr algn="ctr">
              <a:buFontTx/>
              <a:buNone/>
            </a:pPr>
            <a:r>
              <a:rPr lang="ru-RU" sz="3200" dirty="0">
                <a:solidFill>
                  <a:srgbClr val="FF0000"/>
                </a:solidFill>
              </a:rPr>
              <a:t>школьников и учителей,</a:t>
            </a:r>
          </a:p>
          <a:p>
            <a:pPr>
              <a:buFontTx/>
              <a:buNone/>
            </a:pPr>
            <a:r>
              <a:rPr lang="ru-RU" sz="2800" dirty="0"/>
              <a:t>    не жалеющих времени и сил для мыслительной и экспериментальной деятельности, стремящихся добывать новые знания об устройстве мира.</a:t>
            </a:r>
          </a:p>
        </p:txBody>
      </p:sp>
      <p:pic>
        <p:nvPicPr>
          <p:cNvPr id="138247" name="Picture 7" descr="003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16589">
            <a:off x="6248400" y="5105400"/>
            <a:ext cx="1981200" cy="1371600"/>
          </a:xfrm>
          <a:prstGeom prst="rect">
            <a:avLst/>
          </a:prstGeom>
          <a:noFill/>
        </p:spPr>
      </p:pic>
      <p:pic>
        <p:nvPicPr>
          <p:cNvPr id="7" name="Picture 17" descr="1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22196">
            <a:off x="7125499" y="557067"/>
            <a:ext cx="1752600" cy="198688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38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8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 descr="0b121e89309b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52025">
            <a:off x="533400" y="4724401"/>
            <a:ext cx="2438400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Рисунок 5" descr="исследователь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88424">
            <a:off x="7391057" y="409587"/>
            <a:ext cx="13938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4" name="Rectangle 4"/>
          <p:cNvSpPr>
            <a:spLocks noGrp="1" noChangeArrowheads="1"/>
          </p:cNvSpPr>
          <p:nvPr>
            <p:ph type="title"/>
          </p:nvPr>
        </p:nvSpPr>
        <p:spPr>
          <a:xfrm>
            <a:off x="503238" y="5638800"/>
            <a:ext cx="8183562" cy="914399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6600"/>
                </a:solidFill>
              </a:rPr>
              <a:t>                   Три принципа, на которых</a:t>
            </a:r>
            <a:br>
              <a:rPr lang="ru-RU" sz="3200" dirty="0" smtClean="0">
                <a:solidFill>
                  <a:srgbClr val="FF6600"/>
                </a:solidFill>
              </a:rPr>
            </a:br>
            <a:r>
              <a:rPr lang="ru-RU" sz="3200" dirty="0" smtClean="0">
                <a:solidFill>
                  <a:srgbClr val="FF6600"/>
                </a:solidFill>
              </a:rPr>
              <a:t> базируется   деятельность ШТОУ</a:t>
            </a:r>
            <a:r>
              <a:rPr lang="ru-RU" sz="3200" baseline="30000" dirty="0" smtClean="0">
                <a:solidFill>
                  <a:srgbClr val="FF6600"/>
                </a:solidFill>
              </a:rPr>
              <a:t>2  </a:t>
            </a:r>
            <a:r>
              <a:rPr lang="ru-RU" sz="3200" dirty="0" smtClean="0">
                <a:solidFill>
                  <a:srgbClr val="FF6600"/>
                </a:solidFill>
              </a:rPr>
              <a:t> ГСОШ</a:t>
            </a:r>
            <a:r>
              <a:rPr lang="ru-RU" sz="3200" baseline="30000" dirty="0" smtClean="0">
                <a:solidFill>
                  <a:srgbClr val="FF6600"/>
                </a:solidFill>
              </a:rPr>
              <a:t> </a:t>
            </a:r>
            <a:endParaRPr lang="ru-RU" sz="3200" dirty="0" smtClean="0">
              <a:solidFill>
                <a:srgbClr val="FF6600"/>
              </a:solidFill>
            </a:endParaRPr>
          </a:p>
        </p:txBody>
      </p:sp>
      <p:sp>
        <p:nvSpPr>
          <p:cNvPr id="138246" name="Rectangle 6"/>
          <p:cNvSpPr>
            <a:spLocks noGrp="1" noChangeArrowheads="1"/>
          </p:cNvSpPr>
          <p:nvPr>
            <p:ph idx="1"/>
          </p:nvPr>
        </p:nvSpPr>
        <p:spPr>
          <a:xfrm>
            <a:off x="304800" y="457200"/>
            <a:ext cx="8534400" cy="4267200"/>
          </a:xfrm>
        </p:spPr>
        <p:txBody>
          <a:bodyPr/>
          <a:lstStyle/>
          <a:p>
            <a:pPr>
              <a:buFontTx/>
              <a:buBlip>
                <a:blip r:embed="rId5"/>
              </a:buBlip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 добровольности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 реализации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интересов и потребностей участников «ШТОУ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 области образования;</a:t>
            </a: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Blip>
                <a:blip r:embed="rId5"/>
              </a:buBlip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 развития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 каждом участнике стремления к самосовершенствованию и саморазвитию;</a:t>
            </a: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Blip>
                <a:blip r:embed="rId5"/>
              </a:buBlip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 сотрудничества  и  активной  позиции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участников в диаде педагог — юный исследователь.</a:t>
            </a:r>
          </a:p>
          <a:p>
            <a:pPr>
              <a:buFontTx/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8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8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8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38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8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38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Структура </a:t>
            </a: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ru-RU" dirty="0" smtClean="0">
                <a:ln w="28575">
                  <a:solidFill>
                    <a:srgbClr val="C00000"/>
                  </a:solidFill>
                </a:ln>
                <a:solidFill>
                  <a:srgbClr val="FF5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ШТОУ</a:t>
            </a:r>
            <a:r>
              <a:rPr lang="ru-RU" baseline="30000" dirty="0" smtClean="0">
                <a:ln w="28575">
                  <a:solidFill>
                    <a:srgbClr val="C00000"/>
                  </a:solidFill>
                </a:ln>
                <a:solidFill>
                  <a:srgbClr val="FF5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2  </a:t>
            </a: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 формы работы</a:t>
            </a:r>
            <a:endParaRPr lang="ru-RU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28600" y="1371600"/>
          <a:ext cx="8686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9334" name="WordArt 6"/>
          <p:cNvSpPr>
            <a:spLocks noChangeArrowheads="1" noChangeShapeType="1" noTextEdit="1"/>
          </p:cNvSpPr>
          <p:nvPr/>
        </p:nvSpPr>
        <p:spPr bwMode="auto">
          <a:xfrm>
            <a:off x="381000" y="228600"/>
            <a:ext cx="85344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/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21" name="Picture 13" descr="0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895600"/>
            <a:ext cx="2438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CFF66"/>
                </a:solidFill>
              </a:rPr>
              <a:t>Секция   истории </a:t>
            </a:r>
            <a:r>
              <a:rPr lang="ru-RU" sz="3600" b="1" dirty="0" smtClean="0">
                <a:solidFill>
                  <a:srgbClr val="CCFF66"/>
                </a:solidFill>
              </a:rPr>
              <a:t>(</a:t>
            </a:r>
            <a:r>
              <a:rPr lang="ru-RU" sz="3600" b="1" dirty="0">
                <a:solidFill>
                  <a:srgbClr val="CCFF66"/>
                </a:solidFill>
              </a:rPr>
              <a:t>при школьном музее)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3581400" y="1219200"/>
          <a:ext cx="4953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5419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7315200" y="1600200"/>
            <a:ext cx="1371600" cy="4495800"/>
          </a:xfrm>
        </p:spPr>
        <p:txBody>
          <a:bodyPr/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45420" name="WordArt 12"/>
          <p:cNvSpPr>
            <a:spLocks noChangeArrowheads="1" noChangeShapeType="1" noTextEdit="1"/>
          </p:cNvSpPr>
          <p:nvPr/>
        </p:nvSpPr>
        <p:spPr bwMode="auto">
          <a:xfrm rot="21256642">
            <a:off x="380581" y="3467779"/>
            <a:ext cx="3825271" cy="300086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28570"/>
              </a:avLst>
            </a:prstTxWarp>
            <a:scene3d>
              <a:camera prst="legacyPerspectiveTopLeft">
                <a:rot lat="0" lon="20519999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solidFill>
                  <a:srgbClr val="CCFF33"/>
                </a:solidFill>
                <a:latin typeface="Arial"/>
                <a:cs typeface="Arial"/>
              </a:rPr>
              <a:t> Направления</a:t>
            </a:r>
          </a:p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solidFill>
                  <a:srgbClr val="CCFF33"/>
                </a:solidFill>
                <a:latin typeface="Arial"/>
                <a:cs typeface="Arial"/>
              </a:rPr>
              <a:t>работы</a:t>
            </a:r>
          </a:p>
        </p:txBody>
      </p:sp>
      <p:pic>
        <p:nvPicPr>
          <p:cNvPr id="25602" name="Picture 2" descr="C:\Users\ШКОЛА\Desktop\SDC1189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39800" y="53949600"/>
            <a:ext cx="406400" cy="304800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" y="1219200"/>
            <a:ext cx="2819400" cy="207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2" descr="P102047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10" cstate="print"/>
          <a:srcRect/>
          <a:stretch>
            <a:fillRect/>
          </a:stretch>
        </p:blipFill>
        <p:spPr>
          <a:xfrm rot="176554">
            <a:off x="2628551" y="5079211"/>
            <a:ext cx="1987479" cy="1521839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5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5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Graphic spid="7" grpId="0">
        <p:bldAsOne/>
      </p:bldGraphic>
      <p:bldP spid="1454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</a:t>
            </a:r>
          </a:p>
        </p:txBody>
      </p:sp>
      <p:graphicFrame>
        <p:nvGraphicFramePr>
          <p:cNvPr id="181330" name="Group 82"/>
          <p:cNvGraphicFramePr>
            <a:graphicFrameLocks noGrp="1"/>
          </p:cNvGraphicFramePr>
          <p:nvPr>
            <p:ph sz="half" idx="1"/>
          </p:nvPr>
        </p:nvGraphicFramePr>
        <p:xfrm>
          <a:off x="457200" y="1905000"/>
          <a:ext cx="8229600" cy="4114801"/>
        </p:xfrm>
        <a:graphic>
          <a:graphicData uri="http://schemas.openxmlformats.org/drawingml/2006/table">
            <a:tbl>
              <a:tblPr/>
              <a:tblGrid>
                <a:gridCol w="457200"/>
                <a:gridCol w="1524000"/>
                <a:gridCol w="762000"/>
                <a:gridCol w="3733800"/>
                <a:gridCol w="1752600"/>
              </a:tblGrid>
              <a:tr h="766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Ф.И.О.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Тема исследовательской работы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Ф.И.О. научного руководителя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3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Крот Надя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Жители Лаишевского и Столбищенского районов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на строительстве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«Казанского обвода».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Шайхутдинов З.К.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9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Хузиахметова Нафиса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Батыр якташларыбыз-афганчылар.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Юсупова Г.Р.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4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Макарова Карина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Совхоз «Комсомольский» Лаишевского района – лидер с/х производства в Татарстане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 второй половине 20 века.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Шайхутдинов</a:t>
                      </a: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З.К.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1325" name="Rectangle 77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6172200"/>
            <a:ext cx="8229600" cy="381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b="1"/>
              <a:t>Дата: 12 апреля 2010 года</a:t>
            </a:r>
          </a:p>
        </p:txBody>
      </p:sp>
      <p:sp>
        <p:nvSpPr>
          <p:cNvPr id="181252" name="WordArt 4"/>
          <p:cNvSpPr>
            <a:spLocks noChangeArrowheads="1" noChangeShapeType="1" noTextEdit="1"/>
          </p:cNvSpPr>
          <p:nvPr/>
        </p:nvSpPr>
        <p:spPr bwMode="auto">
          <a:xfrm>
            <a:off x="152400" y="304800"/>
            <a:ext cx="8763000" cy="1371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Школьная   научно-практическая</a:t>
            </a:r>
          </a:p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конференция - 2010</a:t>
            </a:r>
          </a:p>
        </p:txBody>
      </p:sp>
    </p:spTree>
  </p:cSld>
  <p:clrMapOvr>
    <a:masterClrMapping/>
  </p:clrMapOvr>
  <p:transition spd="med"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8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81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81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6096000"/>
            <a:ext cx="8229600" cy="457200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b="1"/>
              <a:t>Дата: 19 апреля 2010 года</a:t>
            </a:r>
            <a:r>
              <a:rPr lang="ru-RU" sz="2400"/>
              <a:t>.</a:t>
            </a:r>
          </a:p>
        </p:txBody>
      </p:sp>
      <p:graphicFrame>
        <p:nvGraphicFramePr>
          <p:cNvPr id="186479" name="Group 111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8229600" cy="4212336"/>
        </p:xfrm>
        <a:graphic>
          <a:graphicData uri="http://schemas.openxmlformats.org/drawingml/2006/table">
            <a:tbl>
              <a:tblPr/>
              <a:tblGrid>
                <a:gridCol w="533400"/>
                <a:gridCol w="1371600"/>
                <a:gridCol w="685800"/>
                <a:gridCol w="3992563"/>
                <a:gridCol w="1646237"/>
              </a:tblGrid>
              <a:tr h="309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Ф.И.О.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Тема исследовательской работы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Ф.И.О. научного руководителя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Ядгаров Ильнур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Решение уравнений по модулю.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Мингалеева Г.Р.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Халиуллин Ильнар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Решение неравенств по модулю.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Мингалеева Г.Р.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Зарипов Ильнар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Сравнение чисел по модулю на числовой прямой.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Мингалеева Г.Р.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Балканский Арслан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Доказательство утверждений по модулю.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Мингалеева Г.Р.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Шамгунов Рафак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t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Җиребез тарихы – илебез тарихы.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Ахметова Ф.Р.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Хайдарова Альбина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t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Женское образование в Татарстане: связь эпох.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Кочкина И.В.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Сафарова Рузиля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Аллотропные модификации углерода.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Сунгатуллина</a:t>
                      </a:r>
                      <a:r>
                        <a:rPr kumimoji="0" lang="ru-RU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А.Г.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6480" name="WordArt 112"/>
          <p:cNvSpPr>
            <a:spLocks noChangeArrowheads="1" noChangeShapeType="1" noTextEdit="1"/>
          </p:cNvSpPr>
          <p:nvPr/>
        </p:nvSpPr>
        <p:spPr bwMode="auto">
          <a:xfrm>
            <a:off x="152400" y="381000"/>
            <a:ext cx="8839200" cy="990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 dirty="0">
                <a:ln w="12700" cmpd="sng">
                  <a:solidFill>
                    <a:srgbClr val="000099"/>
                  </a:solidFill>
                  <a:prstDash val="solid"/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Школьная   научно-практическая</a:t>
            </a:r>
          </a:p>
          <a:p>
            <a:pPr algn="ctr"/>
            <a:r>
              <a:rPr lang="ru-RU" sz="3600" kern="10" spc="-360" dirty="0">
                <a:ln w="12700" cmpd="sng">
                  <a:solidFill>
                    <a:srgbClr val="000099"/>
                  </a:solidFill>
                  <a:prstDash val="solid"/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конференция - 2010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6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6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6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4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chemeClr val="hlink"/>
                </a:solidFill>
              </a:rPr>
              <a:t>Итоги работы</a:t>
            </a:r>
          </a:p>
        </p:txBody>
      </p:sp>
      <p:sp>
        <p:nvSpPr>
          <p:cNvPr id="1884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762000"/>
            <a:ext cx="4038600" cy="5867400"/>
          </a:xfrm>
        </p:spPr>
        <p:txBody>
          <a:bodyPr/>
          <a:lstStyle/>
          <a:p>
            <a:pPr>
              <a:buFontTx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1.Наградить грамотой:</a:t>
            </a:r>
          </a:p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Хузиахметову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Н.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Хайдарову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А., </a:t>
            </a:r>
          </a:p>
          <a:p>
            <a:pPr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занявших 1 место;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Крот Н.,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Шамгунову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Р. И Сафаровой Р., занявших 2 место;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Макарову К.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Халиуллина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занявших 3 место.</a:t>
            </a:r>
          </a:p>
          <a:p>
            <a:pPr>
              <a:buFontTx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Объявить благодарность научным руководителям:</a:t>
            </a:r>
          </a:p>
          <a:p>
            <a:pPr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Шайхутдинову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З.К.,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Мингалеевой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Г.Р., </a:t>
            </a:r>
          </a:p>
          <a:p>
            <a:pPr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Юсуповой Г.Р., Ахметовой Ф.Р.,</a:t>
            </a:r>
          </a:p>
          <a:p>
            <a:pPr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Кочкиной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И.В.,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Сунгатуллиной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Л.Р.</a:t>
            </a:r>
          </a:p>
          <a:p>
            <a:pPr>
              <a:buFontTx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3. Отметить целенаправленную и результативную работу секции историков под руководством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Шайхутдинова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З.К.</a:t>
            </a:r>
          </a:p>
          <a:p>
            <a:pPr>
              <a:buFontTx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4. Отметить работу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Мингалеевой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Г. Р. по вовлечению в исследовательскую деятельность  самых юных участников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88424" name="Picture 8" descr="Изображение 02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00600" y="4191000"/>
            <a:ext cx="3962400" cy="2552700"/>
          </a:xfrm>
          <a:noFill/>
          <a:ln/>
        </p:spPr>
      </p:pic>
      <p:pic>
        <p:nvPicPr>
          <p:cNvPr id="188427" name="Picture 11" descr="Изображение 02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19600" y="304800"/>
            <a:ext cx="4572000" cy="373380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8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8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88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8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8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188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8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8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188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8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8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188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8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8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188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8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8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188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84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84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500"/>
                                        <p:tgtEl>
                                          <p:spTgt spid="1884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84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84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1884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84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84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500"/>
                                        <p:tgtEl>
                                          <p:spTgt spid="1884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84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84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500"/>
                                        <p:tgtEl>
                                          <p:spTgt spid="1884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84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84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500"/>
                                        <p:tgtEl>
                                          <p:spTgt spid="1884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84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84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500"/>
                                        <p:tgtEl>
                                          <p:spTgt spid="1884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0" grpId="0"/>
      <p:bldP spid="18842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ru-RU" sz="4000" b="1" i="1" dirty="0">
                <a:solidFill>
                  <a:schemeClr val="hlink"/>
                </a:solidFill>
              </a:rPr>
              <a:t>Итоги работы</a:t>
            </a:r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685800"/>
            <a:ext cx="4038600" cy="5791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u="sng" dirty="0"/>
              <a:t> Рекомендации членов жюри</a:t>
            </a:r>
            <a:r>
              <a:rPr lang="ru-RU" sz="1800" b="1" u="sng" dirty="0" smtClean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b="1" u="sng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/>
              <a:t>1</a:t>
            </a:r>
            <a:r>
              <a:rPr lang="ru-RU" sz="1800" dirty="0"/>
              <a:t>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Выступающим необходимо обратить внимание на логичность выступления.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В начале доклада должна четко прозвучать цель и актуальность  работы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Выступающим необходимо обратить внимание на ораторские способности.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Докладчик должен не читать, а только опираться на текст работы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Некоторым выступающим необходимо продумать наглядное сопровождение доклада (компьютерную презентацию, показ слайдов, схем, фото).</a:t>
            </a:r>
          </a:p>
        </p:txBody>
      </p:sp>
      <p:pic>
        <p:nvPicPr>
          <p:cNvPr id="190471" name="Picture 7" descr="Изображение 02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43400" y="457200"/>
            <a:ext cx="4648200" cy="3581400"/>
          </a:xfrm>
          <a:noFill/>
          <a:ln/>
        </p:spPr>
      </p:pic>
      <p:pic>
        <p:nvPicPr>
          <p:cNvPr id="190473" name="Picture 9" descr="Изображение 02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24400" y="4191000"/>
            <a:ext cx="3944938" cy="251460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0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0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90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04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04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904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0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0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90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04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04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904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04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04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904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04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04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904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8" grpId="0"/>
      <p:bldP spid="19046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872</TotalTime>
  <Words>837</Words>
  <Application>Microsoft Office PowerPoint</Application>
  <PresentationFormat>Экран (4:3)</PresentationFormat>
  <Paragraphs>211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МОУ Габишевская средняя общеобразовательная школа</vt:lpstr>
      <vt:lpstr>Наше школьное творческое объединение -</vt:lpstr>
      <vt:lpstr>                   Три принципа, на которых  базируется   деятельность ШТОУ2   ГСОШ </vt:lpstr>
      <vt:lpstr> Структура  ШТОУ2  и формы работы</vt:lpstr>
      <vt:lpstr>Секция   истории (при школьном музее)</vt:lpstr>
      <vt:lpstr> </vt:lpstr>
      <vt:lpstr>Презентация PowerPoint</vt:lpstr>
      <vt:lpstr>Итоги работы</vt:lpstr>
      <vt:lpstr>Итоги работы</vt:lpstr>
      <vt:lpstr>НАШИ  УСПЕХИ</vt:lpstr>
      <vt:lpstr>УСПЕХИ НАШИХ ПЕДАГОГОВ</vt:lpstr>
      <vt:lpstr>НАШИ  УСПЕХИ</vt:lpstr>
      <vt:lpstr>Презентация PowerPoint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67</cp:revision>
  <cp:lastPrinted>1601-01-01T00:00:00Z</cp:lastPrinted>
  <dcterms:created xsi:type="dcterms:W3CDTF">1601-01-01T00:00:00Z</dcterms:created>
  <dcterms:modified xsi:type="dcterms:W3CDTF">2013-01-08T14:12:15Z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