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285861"/>
            <a:ext cx="8458200" cy="258605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Исследовательская работа по теме « Сложные английские слова»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6758006" cy="17526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Гарифуллина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ученица 10 «а» класса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Фазулзянова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Г.Ф.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nglish-study-cafe.ru/images/compound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14356"/>
            <a:ext cx="5286412" cy="592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Попробуйте  теперь вы отгадать эти слова!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primamedia.ru/f/big/672/6715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1" y="2282588"/>
            <a:ext cx="2571767" cy="229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картинки с мячом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285992"/>
            <a:ext cx="285752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aler.ru/pictures/1/1280x1024/Basketbolinaja-korzina-56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214422"/>
            <a:ext cx="5024175" cy="390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1-vkontakte.ru/wp-content/uploads/2012/02/%D0%B7%D0%B0%D0%BC%D0%B5%D1%82%D0%BA%D0%B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3143272" cy="32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greek-martirolog.ru/books_future/old-boo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285992"/>
            <a:ext cx="2357454" cy="32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papers.ru/wallpapers/nature/water-sky/13421/PREV_%D0%9C%D0%BE%D1%80%D1%81%D0%BA%D0%B0%D1%8F-%D0%B3%D0%BB%D0%B0%D0%B4%D1%8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28671"/>
            <a:ext cx="242889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static.ngs.ru/news/preview/4d610fdf418469256afe28a61cb16ea815264d69_75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500306"/>
            <a:ext cx="266764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000512"/>
          </a:xfrm>
        </p:spPr>
        <p:txBody>
          <a:bodyPr>
            <a:noAutofit/>
          </a:bodyPr>
          <a:lstStyle/>
          <a:p>
            <a:pPr fontAlgn="base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Попробуйте догадаться о значении этих слов: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Sunflower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 — какой цветок похож на солнце? 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lifeboat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 – что за лодка жизненно важна? 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Skyscraper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 – что почти достает до неба, «скребёт небеса»? </a:t>
            </a:r>
            <a:endParaRPr lang="ru-RU" sz="3200" b="1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928670"/>
            <a:ext cx="6858048" cy="5214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</a:t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современном английском языке можно выделить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10 моделей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двухкомпонентных сложных слов: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N+N (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сущ.+сущ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Adj.+N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прилаг.+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сущ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V+N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гл.+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сущ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Gerund+N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герунд.+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сущ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Abbr+N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аб.+сущ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Adj.+Part.I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прилаг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.+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прич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N+Part.II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сущ.+прич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Adj.+Part.II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.­(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прилаг.+прич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Adv.+Part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II 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прилаг.+прич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.),  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N+Adj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сущ+прилаг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.).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286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b="1" i="1" dirty="0" smtClean="0"/>
              <a:t>Всякое слово, получающее место в лексиконе языка, есть событие в области мысли»</a:t>
            </a:r>
            <a:br>
              <a:rPr lang="ru-RU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афоризм русского поэта В.А.Жуковского</a:t>
            </a:r>
            <a:endParaRPr lang="ru-RU" sz="36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500306"/>
            <a:ext cx="8229600" cy="271464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 for attention!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Цель работы: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анализ сложных слов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английском языке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214694"/>
          </a:xfrm>
        </p:spPr>
        <p:txBody>
          <a:bodyPr>
            <a:noAutofit/>
          </a:bodyPr>
          <a:lstStyle/>
          <a:p>
            <a:pPr algn="ctr"/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Слово – это основа</a:t>
            </a:r>
            <a:b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любого языка</a:t>
            </a:r>
            <a:endParaRPr lang="ru-RU" sz="7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42900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Сложным называют то слово,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которое состоит из двух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или нескольких основ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1643050"/>
            <a:ext cx="7772400" cy="366237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Два способа образования сложных слов: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    компрессия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 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основосложение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292894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Критерии сложного слова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14678" y="0"/>
            <a:ext cx="392909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сложных слов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643052"/>
          <a:ext cx="7858180" cy="4429152"/>
        </p:xfrm>
        <a:graphic>
          <a:graphicData uri="http://schemas.openxmlformats.org/drawingml/2006/table">
            <a:tbl>
              <a:tblPr/>
              <a:tblGrid>
                <a:gridCol w="1964545"/>
                <a:gridCol w="1964545"/>
                <a:gridCol w="1964545"/>
                <a:gridCol w="1964545"/>
              </a:tblGrid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baseball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fingerprint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network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silkworm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bathroom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freeway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newsletter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skullcap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blackbird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fruitcake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newspaper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skyscraper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blacklist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ghostwriter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nightclub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snowball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bulldog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godfather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nightmare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snowfall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bullfight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goldfish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notebook</a:t>
                      </a:r>
                      <a:endParaRPr lang="ru-RU" sz="2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softball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290" marR="3429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4.bp.blogspot.com/-tfM4g0CzEI8/UEcLAQM1JoI/AAAAAAAAAUQ/klHGyZVEx44/s1600/slognie_slov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70"/>
            <a:ext cx="6000792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4572008"/>
            <a:ext cx="65230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 + мальчик = ученик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карандаш + коробка = пенал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aytan.ru/wp-content/uploads/2014/11/parol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70"/>
            <a:ext cx="450059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34" y="4929199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pass </a:t>
            </a:r>
            <a:r>
              <a:rPr lang="ru-RU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пропускать) + </a:t>
            </a:r>
            <a:r>
              <a:rPr lang="en-US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word</a:t>
            </a:r>
            <a:r>
              <a:rPr lang="ru-RU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(слово) = </a:t>
            </a:r>
            <a:r>
              <a:rPr lang="en-US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password</a:t>
            </a:r>
            <a:r>
              <a:rPr lang="ru-RU" sz="2800" b="1" dirty="0" smtClean="0">
                <a:solidFill>
                  <a:srgbClr val="0F243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(пароль)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139</TotalTime>
  <Words>140</Words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Исследовательская работа по теме « Сложные английские слова»</vt:lpstr>
      <vt:lpstr>Цель работы:  анализ сложных слов  в английском языке</vt:lpstr>
      <vt:lpstr>Слово – это основа любого языка</vt:lpstr>
      <vt:lpstr>Сложным называют то слово,  которое состоит из двух  или нескольких основ</vt:lpstr>
      <vt:lpstr>Слайд 5</vt:lpstr>
      <vt:lpstr>Критерии сложного слова</vt:lpstr>
      <vt:lpstr>Слайд 7</vt:lpstr>
      <vt:lpstr>Слайд 8</vt:lpstr>
      <vt:lpstr>Слайд 9</vt:lpstr>
      <vt:lpstr>Слайд 10</vt:lpstr>
      <vt:lpstr>Попробуйте  теперь вы отгадать эти слова!</vt:lpstr>
      <vt:lpstr>Слайд 12</vt:lpstr>
      <vt:lpstr>Слайд 13</vt:lpstr>
      <vt:lpstr>Слайд 14</vt:lpstr>
      <vt:lpstr>Попробуйте догадаться о значении этих слов: - Sunflower — какой цветок похож на солнце?    - lifeboat – что за лодка жизненно важна?   - Skyscraper – что почти достает до неба, «скребёт небеса»? </vt:lpstr>
      <vt:lpstr>Вывод В современном английском языке можно выделить 10 моделей двухкомпонентных сложных слов: N+N (сущ.+сущ.), Adj.+N(прилаг.+сущ.), V+N (гл.+сущ.),  Gerund+N(герунд.+сущ.), Abbr+N (аб.+сущ.), Adj.+Part.I, (прилаг.+прич.),  N+Part.II (сущ.+прич.), Adj.+Part.II.­(прилаг.+прич.),  Adv.+Part. II  (прилаг.+прич.),   N+Adj. (сущ+прилаг.).   </vt:lpstr>
      <vt:lpstr>«Всякое слово, получающее место в лексиконе языка, есть событие в области мысли»  афоризм русского поэта В.А.Жуковского</vt:lpstr>
      <vt:lpstr>Спасибо за внимание!  Thank you for attention!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теме «Сложные английские слова»</dc:title>
  <dc:creator>Гульсина</dc:creator>
  <cp:lastModifiedBy>галия</cp:lastModifiedBy>
  <cp:revision>17</cp:revision>
  <dcterms:created xsi:type="dcterms:W3CDTF">2015-04-11T12:57:11Z</dcterms:created>
  <dcterms:modified xsi:type="dcterms:W3CDTF">2015-04-11T15:29:56Z</dcterms:modified>
</cp:coreProperties>
</file>