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i="1" u="sng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Результаты рейда по безопасности дорожного движения </a:t>
            </a:r>
            <a:r>
              <a:rPr lang="ru-RU" sz="2800" i="1" u="sng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i="1" u="sng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i="1" u="sng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2800" i="1" u="sng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Цветы для автоледи»</a:t>
            </a:r>
            <a:endParaRPr lang="ru-RU" sz="2800" i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4941168"/>
            <a:ext cx="3726120" cy="10081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32040" y="3212976"/>
            <a:ext cx="2767208" cy="5760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66214" y="4509120"/>
            <a:ext cx="3918154" cy="2205315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Clr>
                <a:srgbClr val="B13F9A"/>
              </a:buClr>
              <a:buNone/>
            </a:pPr>
            <a:r>
              <a:rPr lang="ru-RU" sz="1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Красивой жизни, радости и счастья,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Любви, надежды, верности и страсти.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весенним солнечным теплом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Международным женским днем!</a:t>
            </a:r>
            <a:br>
              <a:rPr lang="ru-RU" sz="1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i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400" b="1" i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1816"/>
            <a:ext cx="3966214" cy="2053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484784"/>
            <a:ext cx="4032448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Clr>
                <a:srgbClr val="B13F9A"/>
              </a:buClr>
              <a:buSzPct val="73000"/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7 марта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учащиеся - активисты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МБОУ «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СОШ   им. </a:t>
            </a:r>
            <a:r>
              <a:rPr lang="ru-RU" sz="1600" b="1" dirty="0" err="1" smtClean="0">
                <a:latin typeface="Times New Roman"/>
                <a:ea typeface="Calibri"/>
                <a:cs typeface="Times New Roman"/>
              </a:rPr>
              <a:t>С.Ахтямова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   с. </a:t>
            </a:r>
            <a:r>
              <a:rPr lang="ru-RU" sz="1600" b="1" dirty="0" err="1" smtClean="0">
                <a:latin typeface="Times New Roman"/>
                <a:ea typeface="Calibri"/>
                <a:cs typeface="Times New Roman"/>
              </a:rPr>
              <a:t>Манзарас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»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отряда ЮИД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«Веселый светофор» провели рейд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совместно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сотрудниками Госавтоинспекции по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городу Кукмор. С утра на разных улицах города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юные инспекторы движения 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поздравляли теплыми словами девушек-автомобилисток с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международным женским днем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и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подарили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им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 цветы сделанные руками учащихся.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50326"/>
            <a:ext cx="4039487" cy="305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84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4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1" y="476673"/>
            <a:ext cx="3798129" cy="3312367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B13F9A"/>
              </a:buClr>
              <a:buNone/>
            </a:pP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Также юные инспекторы движения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узнали, насколько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хорошо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жители Кукмора знают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правила дорожного движения и всегда ли они их соблюдают. Очень приятно, что многие с пониманием отнеслись к рейду, отвечали на вопросы, задавали свои и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беседовали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 безопасности на дороге. Всем участникам акции юные инспекторы вручили памятки с пожеланиями безопасных дорог и призывом обеспечить школьникам безаварийные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дни.</a:t>
            </a:r>
            <a:endParaRPr lang="ru-RU" sz="16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3429000"/>
            <a:ext cx="3705560" cy="30963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Письмо водителю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«Поберегите жизнь детей.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Не просто так на свет родиться,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Чтоб под колесами машины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Ее в мгновение лишиться.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Простые правила надо соблюдать, чтоб в аварии вам не попадать.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Ведь нужно просто сбавить скорость,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Во всю внимание включать!»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48680"/>
            <a:ext cx="374441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134342"/>
            <a:ext cx="3960441" cy="2723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241</TotalTime>
  <Words>178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Изящная</vt:lpstr>
      <vt:lpstr>Результаты рейда по безопасности дорожного движения  «Цветы для автоледи»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Алсу</cp:lastModifiedBy>
  <cp:revision>30</cp:revision>
  <cp:lastPrinted>2018-03-21T14:21:33Z</cp:lastPrinted>
  <dcterms:created xsi:type="dcterms:W3CDTF">2016-03-20T16:17:39Z</dcterms:created>
  <dcterms:modified xsi:type="dcterms:W3CDTF">2018-03-21T14:35:16Z</dcterms:modified>
</cp:coreProperties>
</file>