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41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503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563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75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128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06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05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23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46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2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19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944A0-E48A-408A-B2AC-35C1F84E7DD9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3F905-15B4-4544-933F-23F665B60E6D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19050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718" y="1543565"/>
            <a:ext cx="6437282" cy="3642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59" y="1396018"/>
            <a:ext cx="6083301" cy="3937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880410" y="5677236"/>
            <a:ext cx="8826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«Рисовая каша на молоке»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0"/>
            <a:ext cx="1026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Ошторма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Юмьинская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школа»</a:t>
            </a:r>
          </a:p>
          <a:p>
            <a:pPr algn="ctr"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Кукморского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284919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0" y="228600"/>
            <a:ext cx="58039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1.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 все необходимые ингредиенты 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приготовления рисовой каши.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Сливочное масло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0"/>
            <a:ext cx="5219700" cy="69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5700" y="279400"/>
            <a:ext cx="10134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2.</a:t>
            </a: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риса: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 тщательно промыть под холодной проточной водой несколько раз, пока вода не станет прозрачной.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50" y="2922845"/>
            <a:ext cx="6718300" cy="361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7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000" y="0"/>
            <a:ext cx="11531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3. 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Варка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риса: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большую кастрюлю налить воду и довести до кипения. Аккуратно всыпать промытый рис в кипящую воду. Добавить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соль, сахар.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Уменьшить огонь до минимума, накрыть крышкой и варить рис до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полуготовности.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49355"/>
            <a:ext cx="4903460" cy="26719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661215"/>
            <a:ext cx="4761034" cy="258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" y="152400"/>
            <a:ext cx="105918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4.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молока: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Влить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кипячённое молоко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кастрюлю с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рисом. Тщательно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перемешать. Довести до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кипения,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помешивая, чтобы каша не пригорела ко дну.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3125084"/>
            <a:ext cx="4813914" cy="25696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654" y="3125084"/>
            <a:ext cx="4915846" cy="258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200" y="0"/>
            <a:ext cx="108331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5.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Томление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каши: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Уменьшить огонь до самого маленького, накрыть кастрюлю крышкой и томить кашу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 помешивая, чтобы она не пригорела. Рис должен полностью впитать молоко и стать мягким.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560" y="2656602"/>
            <a:ext cx="6400380" cy="363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6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300" y="292100"/>
            <a:ext cx="110109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6.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Заправка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Снять кашу с огня. Добавить сливочное масло и тщательно перемешать до полного растворения масла.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96" y="2494359"/>
            <a:ext cx="4752191" cy="33116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2494359"/>
            <a:ext cx="6183133" cy="327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177800"/>
            <a:ext cx="11493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7.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Разложить кашу по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тарелкам.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1255018"/>
            <a:ext cx="10058400" cy="552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8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81" y="317500"/>
            <a:ext cx="11244307" cy="633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92</TotalTime>
  <Words>206</Words>
  <Application>Microsoft Office PowerPoint</Application>
  <PresentationFormat>Широкоэкранный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La mente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12</cp:revision>
  <dcterms:created xsi:type="dcterms:W3CDTF">2025-04-29T05:58:34Z</dcterms:created>
  <dcterms:modified xsi:type="dcterms:W3CDTF">2025-04-29T08:48:33Z</dcterms:modified>
</cp:coreProperties>
</file>