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8" r:id="rId3"/>
    <p:sldId id="261" r:id="rId4"/>
    <p:sldId id="262" r:id="rId5"/>
    <p:sldId id="263" r:id="rId6"/>
    <p:sldId id="264" r:id="rId7"/>
    <p:sldId id="265" r:id="rId8"/>
    <p:sldId id="266" r:id="rId9"/>
    <p:sldId id="270" r:id="rId10"/>
    <p:sldId id="26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50" d="100"/>
          <a:sy n="50" d="100"/>
        </p:scale>
        <p:origin x="-1934" y="-9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910080" y="359898"/>
            <a:ext cx="98755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910080" y="1850064"/>
            <a:ext cx="98755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65C2CA-8D0D-46D7-942E-6252CC4B12ED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F2CB0-99B2-4839-9076-2E1D0F5CD9A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228577" y="1413802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542901" y="1345016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65C2CA-8D0D-46D7-942E-6252CC4B12ED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F2CB0-99B2-4839-9076-2E1D0F5CD9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65C2CA-8D0D-46D7-942E-6252CC4B12ED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F2CB0-99B2-4839-9076-2E1D0F5CD9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65C2CA-8D0D-46D7-942E-6252CC4B12ED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F2CB0-99B2-4839-9076-2E1D0F5CD9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043853" y="-54"/>
            <a:ext cx="9144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37856" y="2600325"/>
            <a:ext cx="85344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37856" y="1066800"/>
            <a:ext cx="85344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65C2CA-8D0D-46D7-942E-6252CC4B12ED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F2CB0-99B2-4839-9076-2E1D0F5CD9A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3048000" y="0"/>
            <a:ext cx="1016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896428" y="2814656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3210752" y="2745870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65C2CA-8D0D-46D7-942E-6252CC4B12ED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F2CB0-99B2-4839-9076-2E1D0F5CD9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65C2CA-8D0D-46D7-942E-6252CC4B12ED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F2CB0-99B2-4839-9076-2E1D0F5CD9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65C2CA-8D0D-46D7-942E-6252CC4B12ED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F2CB0-99B2-4839-9076-2E1D0F5CD9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53312" y="0"/>
            <a:ext cx="10838688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65C2CA-8D0D-46D7-942E-6252CC4B12ED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F2CB0-99B2-4839-9076-2E1D0F5CD9AB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65C2CA-8D0D-46D7-942E-6252CC4B12ED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F2CB0-99B2-4839-9076-2E1D0F5CD9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65C2CA-8D0D-46D7-942E-6252CC4B12ED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F2CB0-99B2-4839-9076-2E1D0F5CD9A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1087902" y="-815922"/>
            <a:ext cx="2185183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25089" y="21103"/>
            <a:ext cx="2269588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243842" y="1055077"/>
            <a:ext cx="1500956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350498" y="-54"/>
            <a:ext cx="1084150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0E65C2CA-8D0D-46D7-942E-6252CC4B12ED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F2CB0-99B2-4839-9076-2E1D0F5CD9AB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5910" y="160338"/>
            <a:ext cx="10161433" cy="1646302"/>
          </a:xfrm>
        </p:spPr>
        <p:txBody>
          <a:bodyPr/>
          <a:lstStyle/>
          <a:p>
            <a:pPr algn="ctr"/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 </a:t>
            </a:r>
            <a:b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Исенбаевская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средняя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общеобразовательная школа 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Агрызского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Республики Татарстан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98152" y="3188867"/>
            <a:ext cx="7766936" cy="1096899"/>
          </a:xfrm>
        </p:spPr>
        <p:txBody>
          <a:bodyPr>
            <a:noAutofit/>
          </a:bodyPr>
          <a:lstStyle/>
          <a:p>
            <a:pPr lvl="0" algn="ctr" defTabSz="914400">
              <a:spcBef>
                <a:spcPts val="0"/>
              </a:spcBef>
              <a:buClrTx/>
              <a:buSzTx/>
            </a:pPr>
            <a:r>
              <a:rPr lang="ru-RU" sz="3200" b="1" dirty="0" smtClean="0">
                <a:solidFill>
                  <a:srgbClr val="B32C1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Приготовление в </a:t>
            </a:r>
            <a:r>
              <a:rPr lang="ru-RU" sz="3200" b="1" dirty="0">
                <a:solidFill>
                  <a:srgbClr val="B32C1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школьной</a:t>
            </a:r>
          </a:p>
          <a:p>
            <a:pPr lvl="0" algn="ctr" defTabSz="914400">
              <a:spcBef>
                <a:spcPts val="0"/>
              </a:spcBef>
              <a:buClrTx/>
              <a:buSzTx/>
            </a:pPr>
            <a:r>
              <a:rPr lang="ru-RU" sz="3200" b="1" dirty="0">
                <a:solidFill>
                  <a:srgbClr val="B32C1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столовой </a:t>
            </a:r>
            <a:r>
              <a:rPr lang="ru-RU" sz="3200" b="1" dirty="0" smtClean="0">
                <a:solidFill>
                  <a:srgbClr val="B32C1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горячего завтрака</a:t>
            </a:r>
            <a:endParaRPr lang="ru-RU" sz="3200" b="1" dirty="0">
              <a:solidFill>
                <a:srgbClr val="B32C16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2" descr="Поваренок для детского сад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099" y="2875101"/>
            <a:ext cx="3908470" cy="390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32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Отпускаем готовый горячий завтрак</a:t>
            </a:r>
            <a:endParaRPr lang="ru-RU" dirty="0"/>
          </a:p>
        </p:txBody>
      </p:sp>
      <p:pic>
        <p:nvPicPr>
          <p:cNvPr id="7170" name="Picture 2" descr="C:\Users\Айгуль\Downloads\8747d799-ae0a-41ff-977f-4d8fea3f0674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612849" y="-355809"/>
            <a:ext cx="4132162" cy="7368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739054" y="5652254"/>
            <a:ext cx="58797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Приятного аппетита 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74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3821" y="864509"/>
            <a:ext cx="5029429" cy="2254316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Рано утром на рассвете, </a:t>
            </a:r>
            <a:b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спят еще все дети, </a:t>
            </a:r>
            <a:b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Повара наши спешат, </a:t>
            </a:r>
            <a:b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приготовить всё хотят.                                                   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78118" y="3726324"/>
            <a:ext cx="2286000" cy="304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239" y="3695150"/>
            <a:ext cx="1736100" cy="28935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424224" y="3987738"/>
            <a:ext cx="72301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Школьный завтрак – средство поддержания жизни, роста и развития, здоровья и высокой работоспособности человека, поэтому хорошее самочувствие в течение уроков обеспечивает вовремя съеденный горячий завтрак!</a:t>
            </a:r>
          </a:p>
        </p:txBody>
      </p:sp>
      <p:pic>
        <p:nvPicPr>
          <p:cNvPr id="1027" name="Picture 3" descr="C:\Users\Айгуль\Downloads\57babb29-3249-4964-90d3-13b69aa92925.jfif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21" t="15751" r="6775" b="41009"/>
          <a:stretch/>
        </p:blipFill>
        <p:spPr bwMode="auto">
          <a:xfrm>
            <a:off x="7270174" y="157551"/>
            <a:ext cx="3812751" cy="3668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298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Monotype Corsiva" panose="03010101010201010101" pitchFamily="66" charset="0"/>
              </a:rPr>
              <a:t>Приготовление рагу </a:t>
            </a:r>
            <a:r>
              <a:rPr lang="ru-RU" sz="4000" b="1" dirty="0">
                <a:latin typeface="Monotype Corsiva" panose="03010101010201010101" pitchFamily="66" charset="0"/>
              </a:rPr>
              <a:t>из птицы </a:t>
            </a:r>
            <a:endParaRPr lang="ru-RU" sz="4000" b="1" dirty="0">
              <a:latin typeface="Monotype Corsiva" panose="03010101010201010101" pitchFamily="66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360" y="1560195"/>
            <a:ext cx="7620000" cy="428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8876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3449" y="833665"/>
            <a:ext cx="3854528" cy="1278466"/>
          </a:xfrm>
        </p:spPr>
        <p:txBody>
          <a:bodyPr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1-й шаг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662820" y="2305277"/>
            <a:ext cx="4473060" cy="2584449"/>
          </a:xfrm>
        </p:spPr>
        <p:txBody>
          <a:bodyPr>
            <a:no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Нарезать куриное филе небольшими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кубиками по 30-35 гр.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883" y="1343895"/>
            <a:ext cx="4718713" cy="2645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488" y="4055586"/>
            <a:ext cx="4035425" cy="2262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206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5334" y="542774"/>
            <a:ext cx="3854528" cy="1278466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2-й шаг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274320" y="2214684"/>
            <a:ext cx="5080000" cy="698500"/>
          </a:xfrm>
        </p:spPr>
        <p:txBody>
          <a:bodyPr>
            <a:normAutofit fontScale="85000" lnSpcReduction="10000"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Режем лук, морковь и пассеруем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Айгуль\Downloads\a98ab7ff-37cd-4743-bc15-e94a8e12f7c1.jfif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32" t="-763" r="11398" b="-1"/>
          <a:stretch/>
        </p:blipFill>
        <p:spPr bwMode="auto">
          <a:xfrm>
            <a:off x="6949440" y="426720"/>
            <a:ext cx="4846320" cy="4023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Айгуль\Downloads\e1b2c8ae-07ee-4826-a6da-8fd559735627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3249526"/>
            <a:ext cx="5177790" cy="2903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533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3-й шаг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4084320" cy="1077156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Чистим картофель, нарезаем кусочками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Айгуль\Downloads\cfc40e55-b0e6-49c5-a782-f1eb32168f16.jfif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517" y="2758440"/>
            <a:ext cx="7119605" cy="399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Айгуль\Downloads\b6cdf33d-7ddc-4bd4-8452-9433fcf46bdc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8290" y="332650"/>
            <a:ext cx="6656070" cy="3732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495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0662" y="325634"/>
            <a:ext cx="3854528" cy="1278466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4-й шаг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180581" y="1963543"/>
            <a:ext cx="4520595" cy="2584449"/>
          </a:xfrm>
        </p:spPr>
        <p:txBody>
          <a:bodyPr>
            <a:noAutofit/>
          </a:bodyPr>
          <a:lstStyle/>
          <a:p>
            <a:r>
              <a:rPr lang="ru-RU" sz="2800" dirty="0" smtClean="0"/>
              <a:t>Готовые продукты тушим 40-50 мин.</a:t>
            </a:r>
            <a:endParaRPr lang="ru-RU" sz="2800" dirty="0"/>
          </a:p>
          <a:p>
            <a:r>
              <a:rPr lang="ru-RU" sz="2800" dirty="0"/>
              <a:t>   </a:t>
            </a:r>
            <a:endParaRPr lang="ru-RU" sz="3600" dirty="0"/>
          </a:p>
        </p:txBody>
      </p:sp>
      <p:pic>
        <p:nvPicPr>
          <p:cNvPr id="5122" name="Picture 2" descr="C:\Users\Айгуль\Downloads\d8d1df08-b967-40d9-a3e9-9e8c143e5e7b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316" y="1219200"/>
            <a:ext cx="6270914" cy="3516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499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3470" y="46567"/>
            <a:ext cx="3854528" cy="1278466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5-й шаг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253820" y="1498604"/>
            <a:ext cx="3854528" cy="2584449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Салат из свеклы отварной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Айгуль\Downloads\bee6bf87-cfe3-46d1-b147-d0d124720692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370" y="839634"/>
            <a:ext cx="8469630" cy="474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794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Нарезка хлеба для завтрака</a:t>
            </a:r>
          </a:p>
        </p:txBody>
      </p:sp>
      <p:pic>
        <p:nvPicPr>
          <p:cNvPr id="8194" name="Picture 2" descr="C:\Users\Айгуль\Downloads\8b05df74-24e0-44b2-8c23-ccf6fb7d29ab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7890" y="1450056"/>
            <a:ext cx="8393430" cy="4706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9635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283</TotalTime>
  <Words>99</Words>
  <Application>Microsoft Office PowerPoint</Application>
  <PresentationFormat>Произвольный</PresentationFormat>
  <Paragraphs>20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Солнцестояние</vt:lpstr>
      <vt:lpstr>Муниципальное бюджетное общеобразовательное учреждение  Исенбаевская средняя общеобразовательная школа  Агрызского муниципального района Республики Татарстан</vt:lpstr>
      <vt:lpstr>Рано утром на рассвете,  когда спят еще все дети,  Повара наши спешат,  приготовить всё хотят.                                                       </vt:lpstr>
      <vt:lpstr>Приготовление рагу из птицы </vt:lpstr>
      <vt:lpstr>1-й шаг </vt:lpstr>
      <vt:lpstr>2-й шаг</vt:lpstr>
      <vt:lpstr>3-й шаг</vt:lpstr>
      <vt:lpstr>4-й шаг</vt:lpstr>
      <vt:lpstr>5-й шаг</vt:lpstr>
      <vt:lpstr>Нарезка хлеба для завтрака</vt:lpstr>
      <vt:lpstr>Отпускаем готовый горячий завтрак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 «Вековская основная общеобразовательная школа»</dc:title>
  <dc:creator>packard bell</dc:creator>
  <cp:lastModifiedBy>Айгуль</cp:lastModifiedBy>
  <cp:revision>31</cp:revision>
  <dcterms:created xsi:type="dcterms:W3CDTF">2023-05-12T20:15:19Z</dcterms:created>
  <dcterms:modified xsi:type="dcterms:W3CDTF">2026-04-22T06:48:07Z</dcterms:modified>
</cp:coreProperties>
</file>