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312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22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12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890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137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0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579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17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00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258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88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6497C-4B93-4C38-B60A-6CB37A70F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9C558-5C21-421C-B8F3-4357CDA52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60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8503" y="221964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>Яркие мероприятия, проведенные педагогами-организаторами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17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022" y="106106"/>
            <a:ext cx="10515600" cy="1325563"/>
          </a:xfrm>
        </p:spPr>
        <p:txBody>
          <a:bodyPr/>
          <a:lstStyle/>
          <a:p>
            <a:pPr algn="ctr"/>
            <a:r>
              <a:rPr lang="tt-RU" dirty="0" smtClean="0"/>
              <a:t>Осенний бал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503" y="1202635"/>
            <a:ext cx="3454468" cy="25884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844" t="5728" r="11639" b="22572"/>
          <a:stretch/>
        </p:blipFill>
        <p:spPr>
          <a:xfrm>
            <a:off x="7857792" y="4008886"/>
            <a:ext cx="4311347" cy="27351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2369" y="3997507"/>
            <a:ext cx="3635311" cy="27296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75" y="4227892"/>
            <a:ext cx="3841083" cy="23026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26971" y="1012718"/>
            <a:ext cx="831668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7 ноября в нашей школе прошел осенний бал для 8-11 классов. Ребята показали прекрасные номера, раскрыв себя с новой стороны. Осенний бал- это отличная возможность для всех ребят проявить свои творческие способности, приобщиться к интересной коллективной деятельности, отдохнуть в кругу друзей. Также была конкурсная программа, в которой учащиеся проявили свою смекалку и эрудицию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/>
              <a:t>23 и 24 октября в нашей школе прошел осенний бал для начального звена. Осенний бал в школе - это красочное и запоминающееся мероприятие — отличная возможность для всех ребят проявить свои творческие способности, приобщиться к интересной коллективной деятельности, отдохнуть в кругу друзей.</a:t>
            </a:r>
          </a:p>
          <a:p>
            <a:pPr algn="just"/>
            <a:r>
              <a:rPr lang="ru-RU" sz="1600" dirty="0"/>
              <a:t>Программа включала в себя  игры, загадки и осенние песни. Мероприятие прошло в веселой и дружественной обстановке. Ребята получили не только массу положительных эмоций, но и заряд отличного настроения.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468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Новый год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61" y="703148"/>
            <a:ext cx="3918858" cy="2948328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3833218"/>
            <a:ext cx="3939448" cy="29638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38109" y="1621808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Новый год - это время волшебства, доброй сказки и ожидания чуда! Один из самых любимых, долгожданных, радостных и душевных праздников!</a:t>
            </a:r>
          </a:p>
          <a:p>
            <a:pPr algn="just"/>
            <a:r>
              <a:rPr lang="ru-RU" dirty="0"/>
              <a:t>25 декабря в нашей школе прошла Новогодняя сказка для учащихся начального звена. Ребята с огромной радостью встретили самых долгожданных гостей на празднике Деда Мороза и Снегурочку, и были не только зрителями, но и участниками праздника: пели, танцевали, водили хоровод вокруг елки  , рассказывали стихотворения, играли и просто веселились!</a:t>
            </a:r>
          </a:p>
          <a:p>
            <a:pPr algn="just"/>
            <a:r>
              <a:rPr lang="ru-RU" dirty="0"/>
              <a:t>Праздник прошел весело и задорно! В зале царила атмосфера волшебства и ребята унесли с собой заряд новогоднего предпраздничного настроения!</a:t>
            </a:r>
          </a:p>
        </p:txBody>
      </p:sp>
    </p:spTree>
    <p:extLst>
      <p:ext uri="{BB962C8B-B14F-4D97-AF65-F5344CB8AC3E}">
        <p14:creationId xmlns:p14="http://schemas.microsoft.com/office/powerpoint/2010/main" val="21495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   Живи </a:t>
            </a:r>
            <a:r>
              <a:rPr lang="ru-RU" dirty="0" smtClean="0"/>
              <a:t>ярко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97" y="252094"/>
            <a:ext cx="4196081" cy="3147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29" y="3534092"/>
            <a:ext cx="4289816" cy="32173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81149" y="164482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30 ноября в районном доме культуры прошел фестиваль творчества учащейся молодёжи «Живи ярко - 2024»</a:t>
            </a:r>
          </a:p>
          <a:p>
            <a:pPr algn="just"/>
            <a:r>
              <a:rPr lang="ru-RU" dirty="0"/>
              <a:t>в рамках Всемирного дня борьбы со СПИДом. Наши ребята из «Орлят России», «Движении Первых», «Школьного спасательного отряда» , 8а и 8в класса приняли активное участие, показав свою сплоченность, мастерство и умения.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1345" y="3534092"/>
            <a:ext cx="4119154" cy="308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00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0646" y="-252821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           Сладкая </a:t>
            </a:r>
            <a:r>
              <a:rPr lang="ru-RU" dirty="0" smtClean="0"/>
              <a:t>ярмарка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7" y="40572"/>
            <a:ext cx="3065417" cy="22990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685" y="4552151"/>
            <a:ext cx="4099287" cy="23058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2" y="2558796"/>
            <a:ext cx="2543586" cy="3391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542" y="1550607"/>
            <a:ext cx="2424117" cy="18180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7959" y="894012"/>
            <a:ext cx="54515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С 5 по 20 декабря в нашей школе проходит  ежегодная традиционная "Сладкая ярмарка", наполненная радостью, ароматами свежей выпечки и непередаваемым духом праздника. Столы, украшенные в сверкающей новогодней тематике, привлекают всеобщее внимание.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Каждый стол пестрит разнообразной выпечкой: здесь и аппетитные пирожки, мягкие кексы с кремовыми украшениями, ароматное печенье в форме снежинок и елочек, а также восхитительные торты. Каждое угощение не только вкусное, но оформлено, словно произведение искусства, создано с любовью и вниманием.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Дети с восторгом пробуют все новинки и рассказывают друг другу о своих любимых лакомствах. Улыбки на лицах, весёлые разговоры и смех создают поистине праздничную атмосферу.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Сердечно благодарим всех участников, родителей, учеников и преподавателей, без которых эта сладкая ярмарка невозможна!</a:t>
            </a:r>
          </a:p>
        </p:txBody>
      </p:sp>
    </p:spTree>
    <p:extLst>
      <p:ext uri="{BB962C8B-B14F-4D97-AF65-F5344CB8AC3E}">
        <p14:creationId xmlns:p14="http://schemas.microsoft.com/office/powerpoint/2010/main" val="240736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697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Акции «Письмо солдату» и конкурс рисунков на тему «Освобождение блокады Ленинграда». 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27079"/>
            <a:ext cx="3754332" cy="28157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14650"/>
            <a:ext cx="4040775" cy="26316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40776" y="1532708"/>
            <a:ext cx="8151223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Мы рады подвести итоги нашей акции "Новогодние письма солдату"! Каждое письмо напоминает о том, как важно поддерживать наших солдат. Мы искренне благодарим всех, кто принял участие в акции: учеников, преподавателей, которые внесли свой вклад в это прекрасное начинание. Ваши слова поддержки и теплоты станут светлым лучиком в холодные дни для тех, кто защищает нашу страну</a:t>
            </a:r>
            <a:r>
              <a:rPr lang="ru-RU" sz="1600" dirty="0" smtClean="0"/>
              <a:t>. Надеемся</a:t>
            </a:r>
            <a:r>
              <a:rPr lang="ru-RU" sz="1600" dirty="0"/>
              <a:t>, что эта акция вдохновит вас на дальнейшее творчество и патриотизм. Пусть ваши добрые слова и желания вернутся к вам с удвоенной силой. Желаем всем счастливого Нового года и мирного неба над головой! С уважением, советник директора по воспитанию и работе с детскими общественными объединениями – </a:t>
            </a:r>
            <a:r>
              <a:rPr lang="ru-RU" sz="1600" dirty="0" err="1"/>
              <a:t>Салахиева</a:t>
            </a:r>
            <a:r>
              <a:rPr lang="ru-RU" sz="1600" dirty="0"/>
              <a:t> К.Ф., и педагоги-организаторы –  Кузьмина Г.Р., Матвеева Э.Э</a:t>
            </a:r>
            <a:r>
              <a:rPr lang="ru-RU" sz="1600" dirty="0" smtClean="0"/>
              <a:t>..</a:t>
            </a:r>
          </a:p>
          <a:p>
            <a:pPr algn="just"/>
            <a:r>
              <a:rPr lang="ru-RU" sz="1600" dirty="0"/>
              <a:t>С 18 по 27 января в нашей школе прошел конкурс рисунков на тему «Освобождение блокады Ленинграда». Мы рады сообщить, что в конкурсе приняли участие ученики 6-11 классов, которые продемонстрировали свои художественные таланты и глубокое понимание исторической значимости данного события.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Конкурс рисунков стал важным событием, объединившим учащихся вокруг темы, которая требует нашего внимания и памяти. Мы надеемся, что для многих этот опыт стал не только творческим, но и познавательным, углубившим понимание исторических событий.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Спасибо всем, кто принял участие в конкурсе и поддержал инициативу!</a:t>
            </a:r>
            <a:endParaRPr lang="ru-RU" sz="1600" dirty="0" smtClean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93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КВН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4" b="17620"/>
          <a:stretch/>
        </p:blipFill>
        <p:spPr>
          <a:xfrm>
            <a:off x="191587" y="436336"/>
            <a:ext cx="5225145" cy="250870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862" y="3464384"/>
            <a:ext cx="5614851" cy="31671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37" y="3019628"/>
            <a:ext cx="4815842" cy="36118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51862" y="129811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6 декабря прошел районный конкурс команд КВН среди молодёжи «Наслаждайтесь жизнью без коррупции!» в рамках акции «Молодёжь против коррупции!» Наша школа приняла активное участие, показав свою артистичность и сплоченность. Благодарим команду 10б класса и учителей за прекрасное выступление. Желаем дальнейших побед во всех начинаниях!</a:t>
            </a:r>
          </a:p>
        </p:txBody>
      </p:sp>
    </p:spTree>
    <p:extLst>
      <p:ext uri="{BB962C8B-B14F-4D97-AF65-F5344CB8AC3E}">
        <p14:creationId xmlns:p14="http://schemas.microsoft.com/office/powerpoint/2010/main" val="163387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8623" y="189728"/>
            <a:ext cx="10515600" cy="1325563"/>
          </a:xfrm>
        </p:spPr>
        <p:txBody>
          <a:bodyPr/>
          <a:lstStyle/>
          <a:p>
            <a:r>
              <a:rPr lang="ru-RU" dirty="0" smtClean="0"/>
              <a:t>            «</a:t>
            </a:r>
            <a:r>
              <a:rPr lang="ru-RU" dirty="0" smtClean="0"/>
              <a:t>Секреты дружного класса»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11" y="429781"/>
            <a:ext cx="3792855" cy="284464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11" y="3500429"/>
            <a:ext cx="3830533" cy="2872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8874" r="5754"/>
          <a:stretch/>
        </p:blipFill>
        <p:spPr>
          <a:xfrm>
            <a:off x="4797485" y="4673795"/>
            <a:ext cx="4248918" cy="20160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1"/>
          <a:stretch/>
        </p:blipFill>
        <p:spPr>
          <a:xfrm>
            <a:off x="9746564" y="3857897"/>
            <a:ext cx="2366025" cy="30001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29746" y="1128673"/>
            <a:ext cx="71916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 огромной радостью и гордостью хотим поздравить родительский комитет 6б класса и классного руководителя Светлану Анатольевну с заслуженным 2 почетным местом на муниципальном этапе Республиканского конкурса «Секреты дружного класса»! Это замечательное достижение является ярким свидетельством вашего упорного труда, сплоченности и творческого подхода.</a:t>
            </a:r>
          </a:p>
          <a:p>
            <a:pPr algn="just"/>
            <a:r>
              <a:rPr lang="ru-RU" dirty="0"/>
              <a:t>Желаем вам и дальше стремиться к новым вершинам, не бояться проявлять свои таланты и идеи, а также сохранять ту теплоту и дружбу, которые зародились в вашем классе. </a:t>
            </a:r>
          </a:p>
          <a:p>
            <a:pPr algn="just"/>
            <a:r>
              <a:rPr lang="ru-RU" dirty="0"/>
              <a:t>Еще раз поздравляем с этим замечательным достижением! Пусть впереди будет много новых побед и свершений!</a:t>
            </a:r>
          </a:p>
        </p:txBody>
      </p:sp>
    </p:spTree>
    <p:extLst>
      <p:ext uri="{BB962C8B-B14F-4D97-AF65-F5344CB8AC3E}">
        <p14:creationId xmlns:p14="http://schemas.microsoft.com/office/powerpoint/2010/main" val="192369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0182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                     «</a:t>
            </a:r>
            <a:r>
              <a:rPr lang="ru-RU" dirty="0" smtClean="0"/>
              <a:t>Вечер встречи выпускников»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60" y="526461"/>
            <a:ext cx="3811995" cy="285899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993" y="3749768"/>
            <a:ext cx="3823605" cy="2867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7" y="3730580"/>
            <a:ext cx="3849188" cy="28868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136" y="3730580"/>
            <a:ext cx="3849189" cy="28868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28160" y="868258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1 февраля в нашей школе состоялся традиционный вечер встречи выпускников. Вечер начался с теплого приветствия от директора школы Ганиевой </a:t>
            </a:r>
            <a:r>
              <a:rPr lang="ru-RU" dirty="0" err="1"/>
              <a:t>Диляры</a:t>
            </a:r>
            <a:r>
              <a:rPr lang="ru-RU" dirty="0"/>
              <a:t> </a:t>
            </a:r>
            <a:r>
              <a:rPr lang="ru-RU" dirty="0" err="1"/>
              <a:t>Хакимовны,которая</a:t>
            </a:r>
            <a:r>
              <a:rPr lang="ru-RU" dirty="0"/>
              <a:t> поделилась своими воспоминаниями и поздравила всех присутствующих. Этот вечер был наполнен тёплыми воспоминаниями, радостными встречами и увлекательными разговорами о прошлом и настоящем.</a:t>
            </a:r>
          </a:p>
          <a:p>
            <a:pPr algn="just"/>
            <a:r>
              <a:rPr lang="ru-RU" dirty="0"/>
              <a:t>Учителя и выпускники с удовольствием делились историями, вспоминая любимые уроки, школьные события и забавные моменты.</a:t>
            </a:r>
          </a:p>
        </p:txBody>
      </p:sp>
    </p:spTree>
    <p:extLst>
      <p:ext uri="{BB962C8B-B14F-4D97-AF65-F5344CB8AC3E}">
        <p14:creationId xmlns:p14="http://schemas.microsoft.com/office/powerpoint/2010/main" val="162729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913</Words>
  <Application>Microsoft Office PowerPoint</Application>
  <PresentationFormat>Широкоэкранный</PresentationFormat>
  <Paragraphs>103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Яркие мероприятия, проведенные педагогами-организаторами</vt:lpstr>
      <vt:lpstr>Осенний бал</vt:lpstr>
      <vt:lpstr>Новый год</vt:lpstr>
      <vt:lpstr>      Живи ярко</vt:lpstr>
      <vt:lpstr>           Сладкая ярмарка</vt:lpstr>
      <vt:lpstr>Акции «Письмо солдату» и конкурс рисунков на тему «Освобождение блокады Ленинграда».  </vt:lpstr>
      <vt:lpstr> КВН</vt:lpstr>
      <vt:lpstr>            «Секреты дружного класса»</vt:lpstr>
      <vt:lpstr>                     «Вечер встречи выпускников»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Яркие мероприятия, проведенные педагогами-организаторами</dc:title>
  <dc:creator>Админ</dc:creator>
  <cp:lastModifiedBy>Админ</cp:lastModifiedBy>
  <cp:revision>13</cp:revision>
  <dcterms:created xsi:type="dcterms:W3CDTF">2025-02-12T05:12:01Z</dcterms:created>
  <dcterms:modified xsi:type="dcterms:W3CDTF">2025-02-13T14:54:22Z</dcterms:modified>
</cp:coreProperties>
</file>