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1" r:id="rId2"/>
    <p:sldId id="272" r:id="rId3"/>
    <p:sldId id="274" r:id="rId4"/>
    <p:sldId id="273" r:id="rId5"/>
    <p:sldId id="275" r:id="rId6"/>
    <p:sldId id="283" r:id="rId7"/>
    <p:sldId id="284" r:id="rId8"/>
    <p:sldId id="285" r:id="rId9"/>
    <p:sldId id="288" r:id="rId10"/>
    <p:sldId id="287" r:id="rId11"/>
    <p:sldId id="282" r:id="rId12"/>
    <p:sldId id="281" r:id="rId13"/>
    <p:sldId id="280" r:id="rId14"/>
    <p:sldId id="279" r:id="rId15"/>
    <p:sldId id="278" r:id="rId16"/>
    <p:sldId id="277" r:id="rId17"/>
    <p:sldId id="29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80" autoAdjust="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606EE-F4C7-4F1C-9442-9E854478690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E2975-0B3A-4523-AFF4-56D104B849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27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E2975-0B3A-4523-AFF4-56D104B8495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512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60736-3AA9-41B4-80DF-6381DCD3A248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5EEDF-BC5C-4643-BC46-19B079E975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xn--55-kmc.xn--80aafey1amqq.xn--d1acj3b/images/events/cover/59bfd67310b0edb9f35c782aac6708ae_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f4.ppt-online.org/files4/slide/g/gFbo2UZGcSeu3YnsiLTCfOxKNDqVJtBa6XR5Mh/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33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446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f4.ppt-online.org/files4/slide/g/gFbo2UZGcSeu3YnsiLTCfOxKNDqVJtBa6XR5Mh/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60649"/>
            <a:ext cx="860673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936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f4.ppt-online.org/files4/slide/g/gFbo2UZGcSeu3YnsiLTCfOxKNDqVJtBa6XR5Mh/slid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624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f4.ppt-online.org/files4/slide/g/gFbo2UZGcSeu3YnsiLTCfOxKNDqVJtBa6XR5Mh/slide-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66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cf4.ppt-online.org/files4/slide/g/gFbo2UZGcSeu3YnsiLTCfOxKNDqVJtBa6XR5Mh/slide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64096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766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cf4.ppt-online.org/files4/slide/g/gFbo2UZGcSeu3YnsiLTCfOxKNDqVJtBa6XR5Mh/slide-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8043"/>
            <a:ext cx="8568952" cy="619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868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cf4.ppt-online.org/files4/slide/g/gFbo2UZGcSeu3YnsiLTCfOxKNDqVJtBa6XR5Mh/slide-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04664"/>
            <a:ext cx="849694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982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25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4.ppt-online.org/files4/slide/g/gFbo2UZGcSeu3YnsiLTCfOxKNDqVJtBa6XR5Mh/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9" y="260649"/>
            <a:ext cx="8642101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218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f4.ppt-online.org/files4/slide/g/gFbo2UZGcSeu3YnsiLTCfOxKNDqVJtBa6XR5Mh/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72837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358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4.ppt-online.org/files4/slide/g/gFbo2UZGcSeu3YnsiLTCfOxKNDqVJtBa6XR5Mh/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56389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540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4.ppt-online.org/files4/slide/g/gFbo2UZGcSeu3YnsiLTCfOxKNDqVJtBa6XR5Mh/slid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08" y="188640"/>
            <a:ext cx="866877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31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f4.ppt-online.org/files4/slide/g/gFbo2UZGcSeu3YnsiLTCfOxKNDqVJtBa6XR5Mh/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60648"/>
            <a:ext cx="8640961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468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f4.ppt-online.org/files4/slide/g/gFbo2UZGcSeu3YnsiLTCfOxKNDqVJtBa6XR5Mh/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8617004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522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f4.ppt-online.org/files4/slide/g/gFbo2UZGcSeu3YnsiLTCfOxKNDqVJtBa6XR5Mh/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583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ome\Downloads\Орлятские треки (январь, март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t="10693" r="40625" b="58261"/>
          <a:stretch/>
        </p:blipFill>
        <p:spPr bwMode="auto">
          <a:xfrm>
            <a:off x="4643438" y="4643446"/>
            <a:ext cx="4143404" cy="15001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Home\Downloads\Орлятские треки (октябрь, декабрь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 t="48678" r="41873" b="24584"/>
          <a:stretch/>
        </p:blipFill>
        <p:spPr bwMode="auto">
          <a:xfrm>
            <a:off x="4572000" y="928670"/>
            <a:ext cx="4214842" cy="1428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Home\Downloads\Орлятские треки (октябрь, декабрь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 t="10000" r="41873" b="60112"/>
          <a:stretch/>
        </p:blipFill>
        <p:spPr bwMode="auto">
          <a:xfrm>
            <a:off x="357158" y="285728"/>
            <a:ext cx="4000528" cy="13573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Home\Downloads\Орлятские треки (январь, март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t="47218" r="40625" b="20973"/>
          <a:stretch/>
        </p:blipFill>
        <p:spPr bwMode="auto">
          <a:xfrm>
            <a:off x="4643438" y="2786058"/>
            <a:ext cx="4143404" cy="15716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Home\Downloads\Орлятские треки (ноябрь, февраль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2083" r="42602" b="64197"/>
          <a:stretch/>
        </p:blipFill>
        <p:spPr bwMode="auto">
          <a:xfrm>
            <a:off x="357158" y="1857364"/>
            <a:ext cx="3929090" cy="13573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Home\Downloads\Орлятские треки (ноябрь, февраль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" t="41127" r="42602" b="27639"/>
          <a:stretch/>
        </p:blipFill>
        <p:spPr bwMode="auto">
          <a:xfrm>
            <a:off x="357158" y="3500438"/>
            <a:ext cx="4000528" cy="15001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Home\Downloads\Орлятские треки (апрель, май)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t="7639" r="42187" b="61667"/>
          <a:stretch/>
        </p:blipFill>
        <p:spPr bwMode="auto">
          <a:xfrm>
            <a:off x="357158" y="5286388"/>
            <a:ext cx="4000528" cy="13573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040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</Words>
  <Application>Microsoft Office PowerPoint</Application>
  <PresentationFormat>Экран (4:3)</PresentationFormat>
  <Paragraphs>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КСШ №3</cp:lastModifiedBy>
  <cp:revision>24</cp:revision>
  <dcterms:created xsi:type="dcterms:W3CDTF">2023-11-12T21:25:01Z</dcterms:created>
  <dcterms:modified xsi:type="dcterms:W3CDTF">2023-11-29T11:00:32Z</dcterms:modified>
</cp:coreProperties>
</file>