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7772400" cy="254359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Достижения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Детский сад “Шатлык”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села Большие Салтыки» за 2021-2022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9363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463722"/>
            <a:ext cx="3888432" cy="539427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Республиканские достижения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2152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93014"/>
            <a:ext cx="6120680" cy="8490993"/>
          </a:xfrm>
        </p:spPr>
      </p:pic>
    </p:spTree>
    <p:extLst>
      <p:ext uri="{BB962C8B-B14F-4D97-AF65-F5344CB8AC3E}">
        <p14:creationId xmlns:p14="http://schemas.microsoft.com/office/powerpoint/2010/main" val="26714983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Муниципальные достижения: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409235"/>
            <a:ext cx="3816424" cy="5294385"/>
          </a:xfrm>
        </p:spPr>
      </p:pic>
    </p:spTree>
    <p:extLst>
      <p:ext uri="{BB962C8B-B14F-4D97-AF65-F5344CB8AC3E}">
        <p14:creationId xmlns:p14="http://schemas.microsoft.com/office/powerpoint/2010/main" val="326982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4664"/>
            <a:ext cx="4552296" cy="6315232"/>
          </a:xfrm>
        </p:spPr>
      </p:pic>
    </p:spTree>
    <p:extLst>
      <p:ext uri="{BB962C8B-B14F-4D97-AF65-F5344CB8AC3E}">
        <p14:creationId xmlns:p14="http://schemas.microsoft.com/office/powerpoint/2010/main" val="352499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4664"/>
            <a:ext cx="6768752" cy="9390040"/>
          </a:xfrm>
        </p:spPr>
      </p:pic>
    </p:spTree>
    <p:extLst>
      <p:ext uri="{BB962C8B-B14F-4D97-AF65-F5344CB8AC3E}">
        <p14:creationId xmlns:p14="http://schemas.microsoft.com/office/powerpoint/2010/main" val="2869126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80928"/>
            <a:ext cx="8229600" cy="125272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Спасибо за внимание!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8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04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</TotalTime>
  <Words>26</Words>
  <Application>Microsoft Office PowerPoint</Application>
  <PresentationFormat>Экран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Достижения педагога МБДОУ «Детский сад “Шатлык” села Большие Салтыки» за 2021-2022 учебный год</vt:lpstr>
      <vt:lpstr>Республиканские достижения</vt:lpstr>
      <vt:lpstr>Презентация PowerPoint</vt:lpstr>
      <vt:lpstr>Муниципальные достижения:</vt:lpstr>
      <vt:lpstr>Презентация PowerPoint</vt:lpstr>
      <vt:lpstr>Презентация PowerPoint</vt:lpstr>
      <vt:lpstr>Спасибо за внимание!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 детей МБДОУ «Детский сад “Шатлык” села Большие Салтыки» за 2021-2022 учебный год</dc:title>
  <dc:creator>Filsina</dc:creator>
  <cp:lastModifiedBy>Filsina</cp:lastModifiedBy>
  <cp:revision>2</cp:revision>
  <dcterms:created xsi:type="dcterms:W3CDTF">2022-05-19T06:35:37Z</dcterms:created>
  <dcterms:modified xsi:type="dcterms:W3CDTF">2022-05-19T06:54:56Z</dcterms:modified>
</cp:coreProperties>
</file>