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74" r:id="rId2"/>
    <p:sldId id="275" r:id="rId3"/>
    <p:sldId id="330" r:id="rId4"/>
    <p:sldId id="333" r:id="rId5"/>
    <p:sldId id="334" r:id="rId6"/>
    <p:sldId id="335" r:id="rId7"/>
    <p:sldId id="336" r:id="rId8"/>
    <p:sldId id="312" r:id="rId9"/>
    <p:sldId id="317" r:id="rId10"/>
    <p:sldId id="331" r:id="rId11"/>
    <p:sldId id="325" r:id="rId12"/>
    <p:sldId id="332" r:id="rId13"/>
    <p:sldId id="314" r:id="rId14"/>
    <p:sldId id="315" r:id="rId15"/>
    <p:sldId id="316" r:id="rId16"/>
    <p:sldId id="319" r:id="rId17"/>
    <p:sldId id="305" r:id="rId18"/>
    <p:sldId id="318" r:id="rId19"/>
    <p:sldId id="307" r:id="rId20"/>
    <p:sldId id="321" r:id="rId21"/>
    <p:sldId id="329" r:id="rId22"/>
  </p:sldIdLst>
  <p:sldSz cx="9144000" cy="6858000" type="screen4x3"/>
  <p:notesSz cx="6858000" cy="9144000"/>
  <p:custDataLst>
    <p:tags r:id="rId2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Rg st="1" end="27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FFFF00"/>
    <a:srgbClr val="800000"/>
    <a:srgbClr val="FFFFCC"/>
    <a:srgbClr val="00FF00"/>
    <a:srgbClr val="003300"/>
    <a:srgbClr val="33CCFF"/>
    <a:srgbClr val="FF7C80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8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28AD61F-AA01-400D-B341-985F7D07BC59}" type="datetimeFigureOut">
              <a:rPr lang="ru-RU"/>
              <a:pPr>
                <a:defRPr/>
              </a:pPr>
              <a:t>14.12.2014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494A75D-F17F-44DC-9893-61152BCDCF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3569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CF5CBF-C448-481E-B4BD-5FED5A12F1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9839465"/>
      </p:ext>
    </p:extLst>
  </p:cSld>
  <p:clrMapOvr>
    <a:masterClrMapping/>
  </p:clrMapOvr>
  <p:transition spd="slow" advClick="0" advTm="5000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17BF8B-6F92-40DF-A755-26FAB8AC03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214731"/>
      </p:ext>
    </p:extLst>
  </p:cSld>
  <p:clrMapOvr>
    <a:masterClrMapping/>
  </p:clrMapOvr>
  <p:transition spd="slow" advClick="0" advTm="5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108F79-3C43-4CEA-B63B-711C5E4192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0442848"/>
      </p:ext>
    </p:extLst>
  </p:cSld>
  <p:clrMapOvr>
    <a:masterClrMapping/>
  </p:clrMapOvr>
  <p:transition spd="slow" advClick="0" advTm="5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A199DC-7808-44AF-9431-F787B47F45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800445"/>
      </p:ext>
    </p:extLst>
  </p:cSld>
  <p:clrMapOvr>
    <a:masterClrMapping/>
  </p:clrMapOvr>
  <p:transition spd="slow" advClick="0" advTm="5000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367905-8533-4A6D-A5FA-5D01DE2EBE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958777"/>
      </p:ext>
    </p:extLst>
  </p:cSld>
  <p:clrMapOvr>
    <a:masterClrMapping/>
  </p:clrMapOvr>
  <p:transition spd="slow" advClick="0" advTm="5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5B062E-3C18-488C-B3AB-C0D253EC53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125676"/>
      </p:ext>
    </p:extLst>
  </p:cSld>
  <p:clrMapOvr>
    <a:masterClrMapping/>
  </p:clrMapOvr>
  <p:transition spd="slow" advClick="0" advTm="5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FE470-B6EA-4128-9565-34814FE152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809234"/>
      </p:ext>
    </p:extLst>
  </p:cSld>
  <p:clrMapOvr>
    <a:masterClrMapping/>
  </p:clrMapOvr>
  <p:transition spd="slow" advClick="0" advTm="5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2276B2-D610-4F34-AE0F-DD1C4AF82A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87532"/>
      </p:ext>
    </p:extLst>
  </p:cSld>
  <p:clrMapOvr>
    <a:masterClrMapping/>
  </p:clrMapOvr>
  <p:transition spd="slow" advClick="0" advTm="5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1923A7-D059-48DC-AB34-8B52416AD6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683388"/>
      </p:ext>
    </p:extLst>
  </p:cSld>
  <p:clrMapOvr>
    <a:masterClrMapping/>
  </p:clrMapOvr>
  <p:transition spd="slow" advClick="0" advTm="5000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55AA38-0474-4385-BCF7-9A0AFE188B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029495"/>
      </p:ext>
    </p:extLst>
  </p:cSld>
  <p:clrMapOvr>
    <a:masterClrMapping/>
  </p:clrMapOvr>
  <p:transition spd="slow" advClick="0" advTm="5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846622-CA82-401A-998A-E4BD6F7F5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952967"/>
      </p:ext>
    </p:extLst>
  </p:cSld>
  <p:clrMapOvr>
    <a:masterClrMapping/>
  </p:clrMapOvr>
  <p:transition spd="slow" advClick="0" advTm="5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cs typeface="+mn-cs"/>
              </a:defRPr>
            </a:lvl1pPr>
          </a:lstStyle>
          <a:p>
            <a:pPr>
              <a:defRPr/>
            </a:pPr>
            <a:fld id="{DE860037-3E09-41BF-93E3-598AAFC7F5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5000">
    <p:fad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школа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5000" y="914400"/>
            <a:ext cx="5638800" cy="411658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533400" y="4724400"/>
            <a:ext cx="7924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Совет ученического самоуправления</a:t>
            </a:r>
          </a:p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«Союз беспокойных сердец»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304800"/>
            <a:ext cx="8458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kern="0" dirty="0" smtClean="0">
                <a:solidFill>
                  <a:srgbClr val="0000FF"/>
                </a:solidFill>
                <a:latin typeface="Comic Sans MS" pitchFamily="66" charset="0"/>
              </a:rPr>
              <a:t>Муниципальное бюджетное общеобразовательное учреждение «</a:t>
            </a:r>
            <a:r>
              <a:rPr lang="ru-RU" b="1" kern="0" dirty="0" err="1" smtClean="0">
                <a:solidFill>
                  <a:srgbClr val="0000FF"/>
                </a:solidFill>
                <a:latin typeface="Comic Sans MS" pitchFamily="66" charset="0"/>
              </a:rPr>
              <a:t>Камскоустьинская</a:t>
            </a:r>
            <a:r>
              <a:rPr lang="ru-RU" b="1" kern="0" dirty="0" smtClean="0">
                <a:solidFill>
                  <a:srgbClr val="0000FF"/>
                </a:solidFill>
                <a:latin typeface="Comic Sans MS" pitchFamily="66" charset="0"/>
              </a:rPr>
              <a:t> средняя общеобразовательная школа»</a:t>
            </a:r>
            <a:br>
              <a:rPr lang="ru-RU" b="1" kern="0" dirty="0" smtClean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ru-RU" b="1" kern="0" dirty="0" smtClean="0">
                <a:solidFill>
                  <a:srgbClr val="0000FF"/>
                </a:solidFill>
                <a:latin typeface="Comic Sans MS" pitchFamily="66" charset="0"/>
              </a:rPr>
              <a:t>Камско-Устьинского муниципального района</a:t>
            </a:r>
            <a:br>
              <a:rPr lang="ru-RU" b="1" kern="0" dirty="0" smtClean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ru-RU" b="1" kern="0" dirty="0" smtClean="0">
                <a:solidFill>
                  <a:srgbClr val="0000FF"/>
                </a:solidFill>
                <a:latin typeface="Comic Sans MS" pitchFamily="66" charset="0"/>
              </a:rPr>
              <a:t>Республики Татарстан</a:t>
            </a:r>
            <a:endParaRPr lang="ru-RU" kern="0" dirty="0" smtClean="0">
              <a:solidFill>
                <a:srgbClr val="0000FF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ransition spd="slow" advClick="0" advTm="5000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E3rjjy8DFok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20" y="1428736"/>
            <a:ext cx="3786214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Летний </a:t>
            </a:r>
            <a:r>
              <a:rPr lang="ru-RU" dirty="0" err="1" smtClean="0"/>
              <a:t>флэш-моб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«Здоровая молодежь»</a:t>
            </a:r>
            <a:endParaRPr lang="ru-RU" dirty="0"/>
          </a:p>
        </p:txBody>
      </p:sp>
      <p:pic>
        <p:nvPicPr>
          <p:cNvPr id="5" name="Рисунок 4" descr="K8rBzNdq4m0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6314" y="1428737"/>
            <a:ext cx="3786182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pogQ8oop3HQ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20" y="4071942"/>
            <a:ext cx="3786182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FBsITi2L0RE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6314" y="4071942"/>
            <a:ext cx="3929090" cy="26183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5000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:\DCIM\106NIKON\DSCN1534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457200"/>
            <a:ext cx="3276600" cy="266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:\DCIM\100NIKON\DSCN4505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3600" y="3200400"/>
            <a:ext cx="3228754" cy="2557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:\DCIM\111NIKON\DSCN4514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38800" y="3886200"/>
            <a:ext cx="3048000" cy="2667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4419600" y="838200"/>
            <a:ext cx="3810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Конкурс  плакатов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 advClick="0" advTm="5000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nudZZS4le8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3117" y="1643050"/>
            <a:ext cx="3334894" cy="2214578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Совет самоуправления в приюте </a:t>
            </a:r>
            <a:br>
              <a:rPr lang="ru-RU" dirty="0" smtClean="0"/>
            </a:br>
            <a:r>
              <a:rPr lang="ru-RU" dirty="0" smtClean="0"/>
              <a:t>«Берег Надежды»</a:t>
            </a:r>
            <a:endParaRPr lang="ru-RU" dirty="0"/>
          </a:p>
        </p:txBody>
      </p:sp>
      <p:pic>
        <p:nvPicPr>
          <p:cNvPr id="5" name="Рисунок 4" descr="9mb-7Y8ComA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0694" y="4214818"/>
            <a:ext cx="3357586" cy="2229647"/>
          </a:xfrm>
          <a:prstGeom prst="rect">
            <a:avLst/>
          </a:prstGeom>
        </p:spPr>
      </p:pic>
      <p:pic>
        <p:nvPicPr>
          <p:cNvPr id="6" name="Содержимое 3" descr="zrGIuyfY5Kg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603" y="2571745"/>
            <a:ext cx="5056130" cy="3357586"/>
          </a:xfrm>
          <a:prstGeom prst="rect">
            <a:avLst/>
          </a:prstGeom>
        </p:spPr>
      </p:pic>
    </p:spTree>
  </p:cSld>
  <p:clrMapOvr>
    <a:masterClrMapping/>
  </p:clrMapOvr>
  <p:transition spd="slow" advClick="0" advTm="5000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4294967295"/>
          </p:nvPr>
        </p:nvSpPr>
        <p:spPr>
          <a:xfrm>
            <a:off x="0" y="838200"/>
            <a:ext cx="8229600" cy="5287963"/>
          </a:xfrm>
        </p:spPr>
        <p:txBody>
          <a:bodyPr/>
          <a:lstStyle/>
          <a:p>
            <a:pPr algn="ctr">
              <a:buNone/>
            </a:pPr>
            <a:r>
              <a:rPr lang="ru-RU" sz="3600" dirty="0" smtClean="0"/>
              <a:t>     Акция «Будущее зависит от меня»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x_7a7750ff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2198" y="2071678"/>
            <a:ext cx="2857520" cy="2143140"/>
          </a:xfrm>
          <a:prstGeom prst="rect">
            <a:avLst/>
          </a:prstGeom>
        </p:spPr>
      </p:pic>
      <p:pic>
        <p:nvPicPr>
          <p:cNvPr id="6" name="Рисунок 5" descr="x_60abc774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282" y="2071678"/>
            <a:ext cx="2833707" cy="2125281"/>
          </a:xfrm>
          <a:prstGeom prst="rect">
            <a:avLst/>
          </a:prstGeom>
        </p:spPr>
      </p:pic>
      <p:pic>
        <p:nvPicPr>
          <p:cNvPr id="7" name="Рисунок 6" descr="x_31868e09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282" y="4464852"/>
            <a:ext cx="2857520" cy="2143140"/>
          </a:xfrm>
          <a:prstGeom prst="rect">
            <a:avLst/>
          </a:prstGeom>
        </p:spPr>
      </p:pic>
      <p:pic>
        <p:nvPicPr>
          <p:cNvPr id="8" name="Рисунок 7" descr="x_a00e056e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4678" y="4500570"/>
            <a:ext cx="2928958" cy="2125281"/>
          </a:xfrm>
          <a:prstGeom prst="rect">
            <a:avLst/>
          </a:prstGeom>
        </p:spPr>
      </p:pic>
      <p:pic>
        <p:nvPicPr>
          <p:cNvPr id="9" name="Рисунок 8" descr="x_bdd592fa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1802" y="2071678"/>
            <a:ext cx="2939623" cy="2143140"/>
          </a:xfrm>
          <a:prstGeom prst="rect">
            <a:avLst/>
          </a:prstGeom>
        </p:spPr>
      </p:pic>
      <p:pic>
        <p:nvPicPr>
          <p:cNvPr id="11" name="Рисунок 10" descr="x_ffdae171.jp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5074" y="4500570"/>
            <a:ext cx="2740860" cy="2085970"/>
          </a:xfrm>
          <a:prstGeom prst="rect">
            <a:avLst/>
          </a:prstGeom>
        </p:spPr>
      </p:pic>
    </p:spTree>
  </p:cSld>
  <p:clrMapOvr>
    <a:masterClrMapping/>
  </p:clrMapOvr>
  <p:transition spd="slow" advClick="0" advTm="5000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-aQxguPQVDc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348" y="1285860"/>
            <a:ext cx="3571900" cy="2678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Акция «</a:t>
            </a:r>
            <a:r>
              <a:rPr lang="en-US" dirty="0" smtClean="0"/>
              <a:t>STOP </a:t>
            </a:r>
            <a:r>
              <a:rPr lang="ru-RU" dirty="0" smtClean="0"/>
              <a:t>ПАВ»</a:t>
            </a:r>
            <a:endParaRPr lang="ru-RU" dirty="0"/>
          </a:p>
        </p:txBody>
      </p:sp>
      <p:pic>
        <p:nvPicPr>
          <p:cNvPr id="5" name="Рисунок 4" descr="fBeLhwHG7D8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3504" y="1285860"/>
            <a:ext cx="3571900" cy="2678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jlt9K3QHSis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157" y="4286256"/>
            <a:ext cx="4199183" cy="2357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T60cv7ozZHA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6380" y="4143380"/>
            <a:ext cx="3405243" cy="25539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5000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-WTKcjaRr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285859"/>
            <a:ext cx="3832733" cy="25541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Акция «Трезвая пробежка»</a:t>
            </a:r>
            <a:endParaRPr lang="ru-RU" dirty="0"/>
          </a:p>
        </p:txBody>
      </p:sp>
      <p:pic>
        <p:nvPicPr>
          <p:cNvPr id="5" name="Рисунок 4" descr="eKaW_yaRsD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3438" y="1285860"/>
            <a:ext cx="3785763" cy="25228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KJ0sm8yyFSk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3438" y="4071942"/>
            <a:ext cx="3859158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4C4cB-yX2E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034" y="4071942"/>
            <a:ext cx="3929090" cy="2522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5000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U_zgkBg49o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282" y="2143116"/>
            <a:ext cx="4731820" cy="35488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Нет СПИДу</a:t>
            </a:r>
            <a:endParaRPr lang="ru-RU" dirty="0"/>
          </a:p>
        </p:txBody>
      </p:sp>
      <p:pic>
        <p:nvPicPr>
          <p:cNvPr id="5" name="Рисунок 4" descr="a4h6QOE2DRY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3504" y="1214422"/>
            <a:ext cx="3667118" cy="27503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vNQGX8Xewrw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3504" y="4071918"/>
            <a:ext cx="3714776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5000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260350"/>
            <a:ext cx="3887787" cy="2903538"/>
          </a:xfrm>
          <a:noFill/>
          <a:ln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644900"/>
            <a:ext cx="3930650" cy="298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22" name="AutoShape 7"/>
          <p:cNvSpPr>
            <a:spLocks noGrp="1" noChangeArrowheads="1"/>
          </p:cNvSpPr>
          <p:nvPr>
            <p:ph type="title"/>
          </p:nvPr>
        </p:nvSpPr>
        <p:spPr>
          <a:xfrm>
            <a:off x="4572000" y="404813"/>
            <a:ext cx="4114800" cy="2867025"/>
          </a:xfrm>
          <a:prstGeom prst="star32">
            <a:avLst>
              <a:gd name="adj" fmla="val 36843"/>
            </a:avLst>
          </a:prstGeom>
          <a:solidFill>
            <a:srgbClr val="FFFF00"/>
          </a:solidFill>
          <a:ln>
            <a:solidFill>
              <a:srgbClr val="969696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ru-RU" sz="3200" i="1" dirty="0" smtClean="0">
                <a:solidFill>
                  <a:srgbClr val="CC0000"/>
                </a:solidFill>
              </a:rPr>
              <a:t>Утренняя зарядка</a:t>
            </a:r>
            <a:endParaRPr lang="ru-RU" sz="3200" i="1" dirty="0">
              <a:solidFill>
                <a:srgbClr val="CC0000"/>
              </a:solidFill>
            </a:endParaRPr>
          </a:p>
        </p:txBody>
      </p:sp>
      <p:pic>
        <p:nvPicPr>
          <p:cNvPr id="6" name="Picture 2" descr="C:\Users\Библиотека1\Desktop\юля васильевна\DSC050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581400"/>
            <a:ext cx="4248151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3123864"/>
      </p:ext>
    </p:extLst>
  </p:cSld>
  <p:clrMapOvr>
    <a:masterClrMapping/>
  </p:clrMapOvr>
  <p:transition spd="slow" advClick="0" advTm="5000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0n0dJFuFp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571612"/>
            <a:ext cx="3071834" cy="2303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Неделя здоровья</a:t>
            </a:r>
            <a:endParaRPr lang="ru-RU" dirty="0"/>
          </a:p>
        </p:txBody>
      </p:sp>
      <p:pic>
        <p:nvPicPr>
          <p:cNvPr id="5" name="Рисунок 4" descr="InUDaXH5Jg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57884" y="1643050"/>
            <a:ext cx="3119459" cy="22860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wN6BSWkBk8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214818"/>
            <a:ext cx="3071802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4-WhYRgqk0Q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05510" y="3929066"/>
            <a:ext cx="3238490" cy="24288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93rhzFqG5U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00364" y="1285860"/>
            <a:ext cx="2928958" cy="24645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LBQsACEZRc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71802" y="4607703"/>
            <a:ext cx="3000396" cy="22502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5000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6463" y="404813"/>
            <a:ext cx="4103687" cy="2592387"/>
          </a:xfrm>
        </p:spPr>
        <p:txBody>
          <a:bodyPr/>
          <a:lstStyle/>
          <a:p>
            <a:r>
              <a:rPr lang="ru-RU" b="1" i="1">
                <a:solidFill>
                  <a:srgbClr val="CC0000"/>
                </a:solidFill>
              </a:rPr>
              <a:t>Шествие «Мы против наркотиков!»</a:t>
            </a:r>
          </a:p>
        </p:txBody>
      </p:sp>
      <p:pic>
        <p:nvPicPr>
          <p:cNvPr id="6148" name="Picture 4" descr="IMG_0386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188913"/>
            <a:ext cx="4103688" cy="3078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IMG_040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3284538"/>
            <a:ext cx="4427538" cy="332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DSCN4239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3573463"/>
            <a:ext cx="4032250" cy="302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3929890"/>
      </p:ext>
    </p:extLst>
  </p:cSld>
  <p:clrMapOvr>
    <a:masterClrMapping/>
  </p:clrMapOvr>
  <p:transition spd="slow" advClick="0" advTm="500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19600" y="1447800"/>
            <a:ext cx="457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Президент школы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Кудашева Регина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C:\Users\1\Desktop\z3r0ZG2B86Q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" y="381000"/>
            <a:ext cx="3810000" cy="5720587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антинаркотическое шествие\IMG_040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304800"/>
            <a:ext cx="4974609" cy="3730788"/>
          </a:xfrm>
          <a:prstGeom prst="rect">
            <a:avLst/>
          </a:prstGeom>
          <a:noFill/>
        </p:spPr>
      </p:pic>
      <p:pic>
        <p:nvPicPr>
          <p:cNvPr id="2051" name="Picture 3" descr="C:\Users\1\Desktop\антинаркотическое шествие\DSCN428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62400" y="2971800"/>
            <a:ext cx="4949824" cy="3712368"/>
          </a:xfrm>
          <a:prstGeom prst="rect">
            <a:avLst/>
          </a:prstGeom>
          <a:noFill/>
        </p:spPr>
      </p:pic>
      <p:pic>
        <p:nvPicPr>
          <p:cNvPr id="2052" name="Picture 4" descr="C:\Users\1\Desktop\антинаркотическое шествие\DSCN428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81600" y="152400"/>
            <a:ext cx="3731684" cy="2798763"/>
          </a:xfrm>
          <a:prstGeom prst="rect">
            <a:avLst/>
          </a:prstGeom>
          <a:noFill/>
        </p:spPr>
      </p:pic>
      <p:pic>
        <p:nvPicPr>
          <p:cNvPr id="2053" name="Picture 5" descr="C:\Users\1\Desktop\антинаркотическое шествие\DSCN4287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4114800"/>
            <a:ext cx="3400425" cy="2550319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76200"/>
            <a:ext cx="8813034" cy="661039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500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1\Desktop\смс\DSCN095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2667000"/>
            <a:ext cx="5165712" cy="3874722"/>
          </a:xfrm>
          <a:prstGeom prst="rect">
            <a:avLst/>
          </a:prstGeom>
          <a:noFill/>
        </p:spPr>
      </p:pic>
      <p:pic>
        <p:nvPicPr>
          <p:cNvPr id="2" name="Picture 2" descr="C:\Users\1\Desktop\смс\DSCN092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90663" y="428604"/>
            <a:ext cx="3898487" cy="292419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57200" y="533400"/>
            <a:ext cx="396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Акция «Здоровая Россия!»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 advClick="0" advTm="500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школьные\день учителя14\DSCN061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1447852"/>
            <a:ext cx="6819061" cy="5114873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914400" y="685800"/>
            <a:ext cx="73431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err="1" smtClean="0">
                <a:solidFill>
                  <a:srgbClr val="C00000"/>
                </a:solidFill>
              </a:rPr>
              <a:t>Флеш-моб</a:t>
            </a:r>
            <a:r>
              <a:rPr lang="ru-RU" sz="4400" dirty="0" smtClean="0">
                <a:solidFill>
                  <a:srgbClr val="C00000"/>
                </a:solidFill>
              </a:rPr>
              <a:t> на День учителя</a:t>
            </a:r>
            <a:endParaRPr lang="ru-RU" sz="4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 advClick="0" advTm="500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esktop\школьные\день учителя14\DSCN0620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8305800" cy="623005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143000" y="381000"/>
            <a:ext cx="693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</a:rPr>
              <a:t>Концерт на День Учителя</a:t>
            </a:r>
            <a:endParaRPr lang="ru-RU" sz="3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 advClick="0" advTm="500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1\Desktop\школьные\день учителя14\DSCN0614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5422210" cy="4067117"/>
          </a:xfrm>
          <a:prstGeom prst="rect">
            <a:avLst/>
          </a:prstGeom>
          <a:noFill/>
        </p:spPr>
      </p:pic>
      <p:pic>
        <p:nvPicPr>
          <p:cNvPr id="4098" name="Picture 2" descr="C:\Users\1\Desktop\школьные\день учителя14\DSCN0618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67200" y="2895600"/>
            <a:ext cx="4711021" cy="3533665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\Desktop\TD0EES0lck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52400"/>
            <a:ext cx="4876800" cy="6502400"/>
          </a:xfrm>
          <a:prstGeom prst="rect">
            <a:avLst/>
          </a:prstGeom>
          <a:noFill/>
        </p:spPr>
      </p:pic>
      <p:pic>
        <p:nvPicPr>
          <p:cNvPr id="5123" name="Picture 3" descr="C:\Users\1\Desktop\R0Kv7SK2z1o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86400" y="4114800"/>
            <a:ext cx="3454400" cy="25908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410200" y="685800"/>
            <a:ext cx="4191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Поздравительная почта на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День Валентина – наша забота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 advClick="0" advTm="500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Библиотека1\Desktop\спорт\107___11\IMG_0554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" y="238991"/>
            <a:ext cx="434340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Библиотека1\Desktop\спорт\107___11\IMG_0573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19600" y="3571875"/>
            <a:ext cx="4495800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Библиотека1\Desktop\спорт\107___11\IMG_0583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" y="3543300"/>
            <a:ext cx="4343400" cy="33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Библиотека1\Desktop\спорт\107___11\IMG_0588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19600" y="273627"/>
            <a:ext cx="4495800" cy="3241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400" y="3124200"/>
            <a:ext cx="56013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</a:rPr>
              <a:t>Веселые старты</a:t>
            </a:r>
            <a:endParaRPr lang="ru-RU" sz="4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437755"/>
      </p:ext>
    </p:extLst>
  </p:cSld>
  <p:clrMapOvr>
    <a:masterClrMapping/>
  </p:clrMapOvr>
  <p:transition spd="slow" advClick="0" advTm="5000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YNbIRiBg7OE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855426"/>
            <a:ext cx="8229600" cy="377738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31 мая- Всемирный день отказа от курения</a:t>
            </a:r>
            <a:endParaRPr lang="ru-RU" dirty="0"/>
          </a:p>
        </p:txBody>
      </p:sp>
    </p:spTree>
  </p:cSld>
  <p:clrMapOvr>
    <a:masterClrMapping/>
  </p:clrMapOvr>
  <p:transition spd="slow" advClick="0" advTm="5000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6b1332133bad2d9cf89eadd2485c75b37c74"/>
</p:tagLst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1774</TotalTime>
  <Words>90</Words>
  <Application>Microsoft Office PowerPoint</Application>
  <PresentationFormat>Экран (4:3)</PresentationFormat>
  <Paragraphs>22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31 мая- Всемирный день отказа от курения</vt:lpstr>
      <vt:lpstr>Летний флэш-моб  «Здоровая молодежь»</vt:lpstr>
      <vt:lpstr>Презентация PowerPoint</vt:lpstr>
      <vt:lpstr>Совет самоуправления в приюте  «Берег Надежды»</vt:lpstr>
      <vt:lpstr>Презентация PowerPoint</vt:lpstr>
      <vt:lpstr>Акция «STOP ПАВ»</vt:lpstr>
      <vt:lpstr>Акция «Трезвая пробежка»</vt:lpstr>
      <vt:lpstr>Нет СПИДу</vt:lpstr>
      <vt:lpstr>Утренняя зарядка</vt:lpstr>
      <vt:lpstr>Неделя здоровья</vt:lpstr>
      <vt:lpstr>Шествие «Мы против наркотиков!»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IRO RT</dc:creator>
  <cp:lastModifiedBy>Фарит Рашитович</cp:lastModifiedBy>
  <cp:revision>185</cp:revision>
  <cp:lastPrinted>1601-01-01T00:00:00Z</cp:lastPrinted>
  <dcterms:created xsi:type="dcterms:W3CDTF">2011-10-14T12:40:33Z</dcterms:created>
  <dcterms:modified xsi:type="dcterms:W3CDTF">2014-12-14T17:49:03Z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