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75" r:id="rId8"/>
    <p:sldId id="266" r:id="rId9"/>
    <p:sldId id="260" r:id="rId10"/>
    <p:sldId id="274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78" y="10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бюджетное дошкольное образовательное учреждение  «Детский сад №192» </a:t>
            </a:r>
          </a:p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г. Воронежа</a:t>
            </a:r>
            <a:endParaRPr lang="ru-RU" altLang="ru-RU" dirty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4071942"/>
            <a:ext cx="4320480" cy="22006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42862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4357694"/>
            <a:ext cx="39290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00012" algn="just">
              <a:defRPr/>
            </a:pPr>
            <a:r>
              <a:rPr lang="ru-RU" b="1" i="1" dirty="0" smtClean="0">
                <a:solidFill>
                  <a:srgbClr val="1D2C5A"/>
                </a:solidFill>
              </a:rPr>
              <a:t>Разработана на основе материалов  </a:t>
            </a:r>
            <a:r>
              <a:rPr lang="ru-RU" b="1" i="1" dirty="0" err="1" smtClean="0">
                <a:solidFill>
                  <a:srgbClr val="1D2C5A"/>
                </a:solidFill>
              </a:rPr>
              <a:t>Минпросвещения</a:t>
            </a:r>
            <a:r>
              <a:rPr lang="ru-RU" b="1" i="1" dirty="0" smtClean="0">
                <a:solidFill>
                  <a:srgbClr val="1D2C5A"/>
                </a:solidFill>
              </a:rPr>
              <a:t> России и лаборатории дошкольного  образования Института возрастной  физиологии Российской академии  образования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143644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lang="ru-RU" i="1" dirty="0" smtClean="0">
                <a:solidFill>
                  <a:srgbClr val="1D2C5A"/>
                </a:solidFill>
              </a:rPr>
              <a:t>2023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 idx="4294967295"/>
          </p:nvPr>
        </p:nvSpPr>
        <p:spPr bwMode="auto">
          <a:xfrm>
            <a:off x="2868613" y="23813"/>
            <a:ext cx="6275387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569619" y="1990726"/>
            <a:ext cx="3542109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4643438" y="3557587"/>
            <a:ext cx="1327547" cy="505908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Равные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возможности</a:t>
            </a:r>
            <a:endParaRPr sz="1600"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6612732" y="2705101"/>
            <a:ext cx="1326356" cy="505908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Качественное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образование</a:t>
            </a:r>
            <a:endParaRPr sz="1600"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6007893" y="5262563"/>
            <a:ext cx="1398984" cy="505267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Консолидация</a:t>
            </a:r>
            <a:endParaRPr lang="en-US" sz="1600" dirty="0"/>
          </a:p>
          <a:p>
            <a:pPr lvl="0" algn="ctr">
              <a:spcBef>
                <a:spcPts val="13"/>
              </a:spcBef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общества</a:t>
            </a:r>
            <a:endParaRPr sz="1600"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68440" y="901700"/>
            <a:ext cx="141327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2324045" y="826319"/>
            <a:ext cx="5787735" cy="873956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2" name="object 12"/>
          <p:cNvGrpSpPr/>
          <p:nvPr/>
        </p:nvGrpSpPr>
        <p:grpSpPr bwMode="auto">
          <a:xfrm>
            <a:off x="163115" y="541337"/>
            <a:ext cx="2443163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062038" y="2871788"/>
            <a:ext cx="866756" cy="443070"/>
          </a:xfrm>
          <a:prstGeom prst="rect">
            <a:avLst/>
          </a:prstGeom>
          <a:noFill/>
        </p:spPr>
        <p:txBody>
          <a:bodyPr wrap="square"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14282" y="4286256"/>
            <a:ext cx="3536181" cy="2228815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 cstate="print"/>
          <a:stretch/>
        </p:blipFill>
        <p:spPr bwMode="auto">
          <a:xfrm>
            <a:off x="2364582" y="3090863"/>
            <a:ext cx="816769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714480" y="357166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dszhelan.odes.obr55.ru/files/2023/04/xgXctmrLaB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643182"/>
            <a:ext cx="6143668" cy="3922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4071942"/>
            <a:ext cx="7672366" cy="2000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6994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 - это первые педагоги 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статья 18 Федерального закона Российской Федерации "Об образовании в РФ»".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Родители обязаны заложить основы физического, нравственного, интеллектуального развития личности в раннем детском возрасте.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476672"/>
            <a:ext cx="8286808" cy="5665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детализирована;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воспитание патриотических и интернациональных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установлены возможные достижения детей к определенному возрасту - планируемые результаты реализации Программы;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сделан акцент на правила безопасного поведения в 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обязательных условий реализации Программы - взаимодействие педагогического коллектива с семьями воспитанников.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369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Родители - это первые педагоги </vt:lpstr>
      <vt:lpstr>Слайд 8</vt:lpstr>
      <vt:lpstr>Слайд 9</vt:lpstr>
      <vt:lpstr>ЕДИНОЕ ОБРАЗОВАТЕЛЬНОЕ ПРОСТРАНСТВО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31</cp:revision>
  <dcterms:created xsi:type="dcterms:W3CDTF">2023-02-22T14:53:18Z</dcterms:created>
  <dcterms:modified xsi:type="dcterms:W3CDTF">2023-11-06T09:27:05Z</dcterms:modified>
</cp:coreProperties>
</file>